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11"/>
  </p:notesMasterIdLst>
  <p:handoutMasterIdLst>
    <p:handoutMasterId r:id="rId12"/>
  </p:handoutMasterIdLst>
  <p:sldIdLst>
    <p:sldId id="303" r:id="rId2"/>
    <p:sldId id="307" r:id="rId3"/>
    <p:sldId id="308" r:id="rId4"/>
    <p:sldId id="309" r:id="rId5"/>
    <p:sldId id="310" r:id="rId6"/>
    <p:sldId id="311" r:id="rId7"/>
    <p:sldId id="312" r:id="rId8"/>
    <p:sldId id="278" r:id="rId9"/>
    <p:sldId id="300" r:id="rId10"/>
  </p:sldIdLst>
  <p:sldSz cx="9144000" cy="6858000" type="screen4x3"/>
  <p:notesSz cx="6858000" cy="9144000"/>
  <p:defaultTextStyle>
    <a:defPPr>
      <a:defRPr lang="de-DE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44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720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24">
          <p15:clr>
            <a:srgbClr val="A4A3A4"/>
          </p15:clr>
        </p15:guide>
        <p15:guide id="6" pos="5378">
          <p15:clr>
            <a:srgbClr val="A4A3A4"/>
          </p15:clr>
        </p15:guide>
        <p15:guide id="7" pos="38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003F"/>
    <a:srgbClr val="A5A5A5"/>
    <a:srgbClr val="999AB9"/>
    <a:srgbClr val="C0C0C0"/>
    <a:srgbClr val="FF6600"/>
    <a:srgbClr val="FFB600"/>
    <a:srgbClr val="FF9900"/>
    <a:srgbClr val="C81D00"/>
    <a:srgbClr val="A716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68" autoAdjust="0"/>
    <p:restoredTop sz="93238" autoAdjust="0"/>
  </p:normalViewPr>
  <p:slideViewPr>
    <p:cSldViewPr snapToObjects="1" showGuides="1">
      <p:cViewPr>
        <p:scale>
          <a:sx n="67" d="100"/>
          <a:sy n="67" d="100"/>
        </p:scale>
        <p:origin x="-1254" y="-24"/>
      </p:cViewPr>
      <p:guideLst>
        <p:guide orient="horz" pos="2440"/>
        <p:guide orient="horz" pos="1008"/>
        <p:guide orient="horz" pos="720"/>
        <p:guide orient="horz" pos="2160"/>
        <p:guide orient="horz" pos="3024"/>
        <p:guide pos="5378"/>
        <p:guide pos="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01" d="100"/>
          <a:sy n="101" d="100"/>
        </p:scale>
        <p:origin x="-2304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23CA9B-EBB3-4E2B-9567-9C78AD359B6F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B389879-F217-4888-86AB-F44ED5804C12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Components</a:t>
          </a:r>
          <a:endParaRPr lang="en-US" sz="1400" dirty="0">
            <a:solidFill>
              <a:schemeClr val="tx1"/>
            </a:solidFill>
          </a:endParaRPr>
        </a:p>
      </dgm:t>
    </dgm:pt>
    <dgm:pt modelId="{8A030753-CAC7-474C-9297-7932B06BBE03}" type="parTrans" cxnId="{C54391FC-EB68-4745-AE36-373FB3AE13A7}">
      <dgm:prSet/>
      <dgm:spPr/>
      <dgm:t>
        <a:bodyPr/>
        <a:lstStyle/>
        <a:p>
          <a:endParaRPr lang="en-US"/>
        </a:p>
      </dgm:t>
    </dgm:pt>
    <dgm:pt modelId="{C938B90B-0AA7-4634-AC58-359819FCF9AB}" type="sibTrans" cxnId="{C54391FC-EB68-4745-AE36-373FB3AE13A7}">
      <dgm:prSet/>
      <dgm:spPr/>
      <dgm:t>
        <a:bodyPr/>
        <a:lstStyle/>
        <a:p>
          <a:endParaRPr lang="en-US"/>
        </a:p>
      </dgm:t>
    </dgm:pt>
    <dgm:pt modelId="{A0F91663-7B4F-43DA-9BB1-09A4A3F47BC1}">
      <dgm:prSet phldrT="[Text]" custT="1"/>
      <dgm:spPr/>
      <dgm:t>
        <a:bodyPr/>
        <a:lstStyle/>
        <a:p>
          <a:r>
            <a:rPr lang="en-US" sz="1400" b="0" dirty="0" smtClean="0">
              <a:solidFill>
                <a:schemeClr val="tx1"/>
              </a:solidFill>
            </a:rPr>
            <a:t>Acceleration sensor</a:t>
          </a:r>
          <a:endParaRPr lang="en-US" sz="1400" b="0" dirty="0">
            <a:solidFill>
              <a:schemeClr val="tx1"/>
            </a:solidFill>
          </a:endParaRPr>
        </a:p>
      </dgm:t>
    </dgm:pt>
    <dgm:pt modelId="{719C77D7-5C59-4ADE-AD97-FF32FB64C450}" type="parTrans" cxnId="{76135C4C-6EA9-4ED5-AE45-334CCF20BF5B}">
      <dgm:prSet/>
      <dgm:spPr/>
      <dgm:t>
        <a:bodyPr/>
        <a:lstStyle/>
        <a:p>
          <a:endParaRPr lang="en-US"/>
        </a:p>
      </dgm:t>
    </dgm:pt>
    <dgm:pt modelId="{5D06E3A9-BF3E-46AF-83C8-A8819E82EDDF}" type="sibTrans" cxnId="{76135C4C-6EA9-4ED5-AE45-334CCF20BF5B}">
      <dgm:prSet/>
      <dgm:spPr/>
      <dgm:t>
        <a:bodyPr/>
        <a:lstStyle/>
        <a:p>
          <a:endParaRPr lang="en-US"/>
        </a:p>
      </dgm:t>
    </dgm:pt>
    <dgm:pt modelId="{A08A4185-7E18-4CEF-A3EA-C6A5DEFF1039}">
      <dgm:prSet phldrT="[Text]" custT="1"/>
      <dgm:spPr/>
      <dgm:t>
        <a:bodyPr/>
        <a:lstStyle/>
        <a:p>
          <a:r>
            <a:rPr lang="en-US" sz="1200" b="0" dirty="0" smtClean="0">
              <a:solidFill>
                <a:schemeClr val="tx1"/>
              </a:solidFill>
            </a:rPr>
            <a:t>Microcontroller</a:t>
          </a:r>
          <a:endParaRPr lang="en-US" sz="1200" b="0" dirty="0">
            <a:solidFill>
              <a:schemeClr val="tx1"/>
            </a:solidFill>
          </a:endParaRPr>
        </a:p>
      </dgm:t>
    </dgm:pt>
    <dgm:pt modelId="{845A661D-E7A1-4A06-868F-FF7E24FA14A6}" type="parTrans" cxnId="{E606125D-DC59-40AB-A327-E12CCC42A8C1}">
      <dgm:prSet/>
      <dgm:spPr/>
      <dgm:t>
        <a:bodyPr/>
        <a:lstStyle/>
        <a:p>
          <a:endParaRPr lang="en-US"/>
        </a:p>
      </dgm:t>
    </dgm:pt>
    <dgm:pt modelId="{533BC415-E423-4576-9286-3CF66DA02361}" type="sibTrans" cxnId="{E606125D-DC59-40AB-A327-E12CCC42A8C1}">
      <dgm:prSet/>
      <dgm:spPr/>
      <dgm:t>
        <a:bodyPr/>
        <a:lstStyle/>
        <a:p>
          <a:endParaRPr lang="en-US"/>
        </a:p>
      </dgm:t>
    </dgm:pt>
    <dgm:pt modelId="{F40D2A51-6937-4C17-B364-5FEC03B0265D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Infrared diode</a:t>
          </a:r>
          <a:endParaRPr lang="en-US" sz="1400" dirty="0">
            <a:solidFill>
              <a:schemeClr val="tx1"/>
            </a:solidFill>
          </a:endParaRPr>
        </a:p>
      </dgm:t>
    </dgm:pt>
    <dgm:pt modelId="{0815230E-BD20-41A7-9E2E-81CA7F13F50B}" type="parTrans" cxnId="{A960C9C4-832A-45B1-8346-0BDF7E55DBC0}">
      <dgm:prSet/>
      <dgm:spPr/>
      <dgm:t>
        <a:bodyPr/>
        <a:lstStyle/>
        <a:p>
          <a:endParaRPr lang="en-US"/>
        </a:p>
      </dgm:t>
    </dgm:pt>
    <dgm:pt modelId="{D8D75AC8-02B8-4CCA-ADEB-F81817C89929}" type="sibTrans" cxnId="{A960C9C4-832A-45B1-8346-0BDF7E55DBC0}">
      <dgm:prSet/>
      <dgm:spPr/>
      <dgm:t>
        <a:bodyPr/>
        <a:lstStyle/>
        <a:p>
          <a:endParaRPr lang="en-US"/>
        </a:p>
      </dgm:t>
    </dgm:pt>
    <dgm:pt modelId="{DF10A53D-DFE4-48C9-8121-48228C2240BD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Lithium Battery</a:t>
          </a:r>
          <a:endParaRPr lang="en-US" sz="1400" dirty="0">
            <a:solidFill>
              <a:schemeClr val="tx1"/>
            </a:solidFill>
          </a:endParaRPr>
        </a:p>
      </dgm:t>
    </dgm:pt>
    <dgm:pt modelId="{4FA2AE2C-8262-4898-B0C4-6DC24658A70E}" type="parTrans" cxnId="{17420B44-1D40-422A-A654-96E909762797}">
      <dgm:prSet/>
      <dgm:spPr/>
      <dgm:t>
        <a:bodyPr/>
        <a:lstStyle/>
        <a:p>
          <a:endParaRPr lang="en-US"/>
        </a:p>
      </dgm:t>
    </dgm:pt>
    <dgm:pt modelId="{3AAF1A74-FD12-4873-AD6F-46E164F297F9}" type="sibTrans" cxnId="{17420B44-1D40-422A-A654-96E909762797}">
      <dgm:prSet/>
      <dgm:spPr/>
      <dgm:t>
        <a:bodyPr/>
        <a:lstStyle/>
        <a:p>
          <a:endParaRPr lang="en-US"/>
        </a:p>
      </dgm:t>
    </dgm:pt>
    <dgm:pt modelId="{DE222775-B809-4CE4-81A0-03DD63DB5A6F}">
      <dgm:prSet phldrT="[Text]" custT="1"/>
      <dgm:spPr/>
      <dgm:t>
        <a:bodyPr/>
        <a:lstStyle/>
        <a:p>
          <a:r>
            <a:rPr lang="en-US" sz="1200" dirty="0" smtClean="0">
              <a:solidFill>
                <a:schemeClr val="tx1"/>
              </a:solidFill>
            </a:rPr>
            <a:t>Semiconductor chip</a:t>
          </a:r>
          <a:endParaRPr lang="en-US" sz="1200" dirty="0">
            <a:solidFill>
              <a:schemeClr val="tx1"/>
            </a:solidFill>
          </a:endParaRPr>
        </a:p>
      </dgm:t>
    </dgm:pt>
    <dgm:pt modelId="{8216C9AF-8402-4453-B6E1-7DA30C6AEE51}" type="parTrans" cxnId="{F7675774-FB01-44F0-9B62-70C06A26C27C}">
      <dgm:prSet/>
      <dgm:spPr/>
      <dgm:t>
        <a:bodyPr/>
        <a:lstStyle/>
        <a:p>
          <a:endParaRPr lang="en-US"/>
        </a:p>
      </dgm:t>
    </dgm:pt>
    <dgm:pt modelId="{D3DA4FA0-4A6A-47F1-9BCC-832AD6C2F01D}" type="sibTrans" cxnId="{F7675774-FB01-44F0-9B62-70C06A26C27C}">
      <dgm:prSet/>
      <dgm:spPr/>
      <dgm:t>
        <a:bodyPr/>
        <a:lstStyle/>
        <a:p>
          <a:endParaRPr lang="en-US"/>
        </a:p>
      </dgm:t>
    </dgm:pt>
    <dgm:pt modelId="{EC6F9534-1AA5-4F85-9D49-AC871E962F15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Overhead Transceiver</a:t>
          </a:r>
          <a:endParaRPr lang="en-US" sz="1400" dirty="0">
            <a:solidFill>
              <a:schemeClr val="tx1"/>
            </a:solidFill>
          </a:endParaRPr>
        </a:p>
      </dgm:t>
    </dgm:pt>
    <dgm:pt modelId="{E3FF0E1D-4EA8-425E-A2A0-8987297AA56F}" type="parTrans" cxnId="{46A7569A-4ECA-4E9A-8B47-992ED7A29E4A}">
      <dgm:prSet/>
      <dgm:spPr/>
      <dgm:t>
        <a:bodyPr/>
        <a:lstStyle/>
        <a:p>
          <a:endParaRPr lang="en-US"/>
        </a:p>
      </dgm:t>
    </dgm:pt>
    <dgm:pt modelId="{E0304A53-AE1F-44A3-94E5-015DA8AE69D1}" type="sibTrans" cxnId="{46A7569A-4ECA-4E9A-8B47-992ED7A29E4A}">
      <dgm:prSet/>
      <dgm:spPr/>
      <dgm:t>
        <a:bodyPr/>
        <a:lstStyle/>
        <a:p>
          <a:endParaRPr lang="en-US"/>
        </a:p>
      </dgm:t>
    </dgm:pt>
    <dgm:pt modelId="{5121CCE1-183F-4580-8C31-5F3D51624942}" type="pres">
      <dgm:prSet presAssocID="{7123CA9B-EBB3-4E2B-9567-9C78AD359B6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0B37369-DBC9-4F51-A72C-CB9423663BF2}" type="pres">
      <dgm:prSet presAssocID="{DB389879-F217-4888-86AB-F44ED5804C12}" presName="hierRoot1" presStyleCnt="0">
        <dgm:presLayoutVars>
          <dgm:hierBranch val="init"/>
        </dgm:presLayoutVars>
      </dgm:prSet>
      <dgm:spPr/>
    </dgm:pt>
    <dgm:pt modelId="{555BEDAA-7596-4950-9A21-97DD63C555FC}" type="pres">
      <dgm:prSet presAssocID="{DB389879-F217-4888-86AB-F44ED5804C12}" presName="rootComposite1" presStyleCnt="0"/>
      <dgm:spPr/>
    </dgm:pt>
    <dgm:pt modelId="{528BADFA-7856-4067-B990-120A18DD2DDC}" type="pres">
      <dgm:prSet presAssocID="{DB389879-F217-4888-86AB-F44ED5804C12}" presName="rootText1" presStyleLbl="node0" presStyleIdx="0" presStyleCnt="1" custLinFactNeighborX="-3294" custLinFactNeighborY="-689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BFA1DF-9515-489B-A2DC-434BB1DEFC33}" type="pres">
      <dgm:prSet presAssocID="{DB389879-F217-4888-86AB-F44ED5804C12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8751663-D2FE-454F-87BF-4F48142432C8}" type="pres">
      <dgm:prSet presAssocID="{DB389879-F217-4888-86AB-F44ED5804C12}" presName="hierChild2" presStyleCnt="0"/>
      <dgm:spPr/>
    </dgm:pt>
    <dgm:pt modelId="{AFE6C4D2-37FC-450F-9E96-D726FE19CB52}" type="pres">
      <dgm:prSet presAssocID="{719C77D7-5C59-4ADE-AD97-FF32FB64C450}" presName="Name37" presStyleLbl="parChTrans1D2" presStyleIdx="0" presStyleCnt="6"/>
      <dgm:spPr/>
      <dgm:t>
        <a:bodyPr/>
        <a:lstStyle/>
        <a:p>
          <a:endParaRPr lang="en-US"/>
        </a:p>
      </dgm:t>
    </dgm:pt>
    <dgm:pt modelId="{9746B30D-F145-4192-983A-60481A075338}" type="pres">
      <dgm:prSet presAssocID="{A0F91663-7B4F-43DA-9BB1-09A4A3F47BC1}" presName="hierRoot2" presStyleCnt="0">
        <dgm:presLayoutVars>
          <dgm:hierBranch val="init"/>
        </dgm:presLayoutVars>
      </dgm:prSet>
      <dgm:spPr/>
    </dgm:pt>
    <dgm:pt modelId="{5FAAD569-4E0A-443F-906D-A1438EC17CF7}" type="pres">
      <dgm:prSet presAssocID="{A0F91663-7B4F-43DA-9BB1-09A4A3F47BC1}" presName="rootComposite" presStyleCnt="0"/>
      <dgm:spPr/>
    </dgm:pt>
    <dgm:pt modelId="{FB9DB190-6619-4253-BF03-6D700D12F394}" type="pres">
      <dgm:prSet presAssocID="{A0F91663-7B4F-43DA-9BB1-09A4A3F47BC1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6F502A-2CFD-46C9-95C0-1796816F2FD6}" type="pres">
      <dgm:prSet presAssocID="{A0F91663-7B4F-43DA-9BB1-09A4A3F47BC1}" presName="rootConnector" presStyleLbl="node2" presStyleIdx="0" presStyleCnt="6"/>
      <dgm:spPr/>
      <dgm:t>
        <a:bodyPr/>
        <a:lstStyle/>
        <a:p>
          <a:endParaRPr lang="en-US"/>
        </a:p>
      </dgm:t>
    </dgm:pt>
    <dgm:pt modelId="{DBEBF946-8FF9-45F2-8EE4-64D000845F12}" type="pres">
      <dgm:prSet presAssocID="{A0F91663-7B4F-43DA-9BB1-09A4A3F47BC1}" presName="hierChild4" presStyleCnt="0"/>
      <dgm:spPr/>
    </dgm:pt>
    <dgm:pt modelId="{A563D3F0-A4C6-48F9-92B1-637C4439D714}" type="pres">
      <dgm:prSet presAssocID="{A0F91663-7B4F-43DA-9BB1-09A4A3F47BC1}" presName="hierChild5" presStyleCnt="0"/>
      <dgm:spPr/>
    </dgm:pt>
    <dgm:pt modelId="{A3D00BC0-8FB4-4AC9-AA94-65A7CB687156}" type="pres">
      <dgm:prSet presAssocID="{845A661D-E7A1-4A06-868F-FF7E24FA14A6}" presName="Name37" presStyleLbl="parChTrans1D2" presStyleIdx="1" presStyleCnt="6"/>
      <dgm:spPr/>
      <dgm:t>
        <a:bodyPr/>
        <a:lstStyle/>
        <a:p>
          <a:endParaRPr lang="en-US"/>
        </a:p>
      </dgm:t>
    </dgm:pt>
    <dgm:pt modelId="{EA94EE9D-F27E-4D36-B7F9-8D81819D53A1}" type="pres">
      <dgm:prSet presAssocID="{A08A4185-7E18-4CEF-A3EA-C6A5DEFF1039}" presName="hierRoot2" presStyleCnt="0">
        <dgm:presLayoutVars>
          <dgm:hierBranch val="init"/>
        </dgm:presLayoutVars>
      </dgm:prSet>
      <dgm:spPr/>
    </dgm:pt>
    <dgm:pt modelId="{EBABE4F7-275B-470C-BF42-1CEE767D5253}" type="pres">
      <dgm:prSet presAssocID="{A08A4185-7E18-4CEF-A3EA-C6A5DEFF1039}" presName="rootComposite" presStyleCnt="0"/>
      <dgm:spPr/>
    </dgm:pt>
    <dgm:pt modelId="{E0CB6379-124A-4D37-8DB8-59D5A2D221DD}" type="pres">
      <dgm:prSet presAssocID="{A08A4185-7E18-4CEF-A3EA-C6A5DEFF1039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23806B-8A8E-4CB2-B819-C21F30C5BFC4}" type="pres">
      <dgm:prSet presAssocID="{A08A4185-7E18-4CEF-A3EA-C6A5DEFF1039}" presName="rootConnector" presStyleLbl="node2" presStyleIdx="1" presStyleCnt="6"/>
      <dgm:spPr/>
      <dgm:t>
        <a:bodyPr/>
        <a:lstStyle/>
        <a:p>
          <a:endParaRPr lang="en-US"/>
        </a:p>
      </dgm:t>
    </dgm:pt>
    <dgm:pt modelId="{37DBCA6E-4352-4113-8AC4-901921917666}" type="pres">
      <dgm:prSet presAssocID="{A08A4185-7E18-4CEF-A3EA-C6A5DEFF1039}" presName="hierChild4" presStyleCnt="0"/>
      <dgm:spPr/>
    </dgm:pt>
    <dgm:pt modelId="{115EC7D8-6287-4728-974E-B83E8F53F0CC}" type="pres">
      <dgm:prSet presAssocID="{A08A4185-7E18-4CEF-A3EA-C6A5DEFF1039}" presName="hierChild5" presStyleCnt="0"/>
      <dgm:spPr/>
    </dgm:pt>
    <dgm:pt modelId="{23D279D9-F2C4-4E48-8D32-3CF0E17F61CF}" type="pres">
      <dgm:prSet presAssocID="{0815230E-BD20-41A7-9E2E-81CA7F13F50B}" presName="Name37" presStyleLbl="parChTrans1D2" presStyleIdx="2" presStyleCnt="6"/>
      <dgm:spPr/>
      <dgm:t>
        <a:bodyPr/>
        <a:lstStyle/>
        <a:p>
          <a:endParaRPr lang="en-US"/>
        </a:p>
      </dgm:t>
    </dgm:pt>
    <dgm:pt modelId="{1BF0810A-C37F-4C9F-B667-C6AE64D1094C}" type="pres">
      <dgm:prSet presAssocID="{F40D2A51-6937-4C17-B364-5FEC03B0265D}" presName="hierRoot2" presStyleCnt="0">
        <dgm:presLayoutVars>
          <dgm:hierBranch val="init"/>
        </dgm:presLayoutVars>
      </dgm:prSet>
      <dgm:spPr/>
    </dgm:pt>
    <dgm:pt modelId="{A44E4D22-2891-4F5C-813E-7C385675B350}" type="pres">
      <dgm:prSet presAssocID="{F40D2A51-6937-4C17-B364-5FEC03B0265D}" presName="rootComposite" presStyleCnt="0"/>
      <dgm:spPr/>
    </dgm:pt>
    <dgm:pt modelId="{EDCF438B-73D3-4495-BBAD-950DBA6D5826}" type="pres">
      <dgm:prSet presAssocID="{F40D2A51-6937-4C17-B364-5FEC03B0265D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0B759E-3B7B-4793-86D1-26E50DEC9B14}" type="pres">
      <dgm:prSet presAssocID="{F40D2A51-6937-4C17-B364-5FEC03B0265D}" presName="rootConnector" presStyleLbl="node2" presStyleIdx="2" presStyleCnt="6"/>
      <dgm:spPr/>
      <dgm:t>
        <a:bodyPr/>
        <a:lstStyle/>
        <a:p>
          <a:endParaRPr lang="en-US"/>
        </a:p>
      </dgm:t>
    </dgm:pt>
    <dgm:pt modelId="{1881D5E4-7D78-469E-B6FE-7998B06508DA}" type="pres">
      <dgm:prSet presAssocID="{F40D2A51-6937-4C17-B364-5FEC03B0265D}" presName="hierChild4" presStyleCnt="0"/>
      <dgm:spPr/>
    </dgm:pt>
    <dgm:pt modelId="{1405BB41-410F-44FE-B2C0-657D7600AD5D}" type="pres">
      <dgm:prSet presAssocID="{F40D2A51-6937-4C17-B364-5FEC03B0265D}" presName="hierChild5" presStyleCnt="0"/>
      <dgm:spPr/>
    </dgm:pt>
    <dgm:pt modelId="{39DF734D-32D1-4E23-A0C7-B2CD8665F971}" type="pres">
      <dgm:prSet presAssocID="{4FA2AE2C-8262-4898-B0C4-6DC24658A70E}" presName="Name37" presStyleLbl="parChTrans1D2" presStyleIdx="3" presStyleCnt="6"/>
      <dgm:spPr/>
      <dgm:t>
        <a:bodyPr/>
        <a:lstStyle/>
        <a:p>
          <a:endParaRPr lang="en-US"/>
        </a:p>
      </dgm:t>
    </dgm:pt>
    <dgm:pt modelId="{92E54B09-E158-4ADE-9989-AB8A253BAA37}" type="pres">
      <dgm:prSet presAssocID="{DF10A53D-DFE4-48C9-8121-48228C2240BD}" presName="hierRoot2" presStyleCnt="0">
        <dgm:presLayoutVars>
          <dgm:hierBranch val="init"/>
        </dgm:presLayoutVars>
      </dgm:prSet>
      <dgm:spPr/>
    </dgm:pt>
    <dgm:pt modelId="{5F33910A-DABF-49DD-8A3E-6208122C3C45}" type="pres">
      <dgm:prSet presAssocID="{DF10A53D-DFE4-48C9-8121-48228C2240BD}" presName="rootComposite" presStyleCnt="0"/>
      <dgm:spPr/>
    </dgm:pt>
    <dgm:pt modelId="{E51B0418-39DB-4951-831D-A2C25083B976}" type="pres">
      <dgm:prSet presAssocID="{DF10A53D-DFE4-48C9-8121-48228C2240BD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51600F6-6263-4F20-A124-BA336DCF44C3}" type="pres">
      <dgm:prSet presAssocID="{DF10A53D-DFE4-48C9-8121-48228C2240BD}" presName="rootConnector" presStyleLbl="node2" presStyleIdx="3" presStyleCnt="6"/>
      <dgm:spPr/>
      <dgm:t>
        <a:bodyPr/>
        <a:lstStyle/>
        <a:p>
          <a:endParaRPr lang="en-US"/>
        </a:p>
      </dgm:t>
    </dgm:pt>
    <dgm:pt modelId="{A3C6EED4-B13E-4EE1-BAEE-8717F37EBA6D}" type="pres">
      <dgm:prSet presAssocID="{DF10A53D-DFE4-48C9-8121-48228C2240BD}" presName="hierChild4" presStyleCnt="0"/>
      <dgm:spPr/>
    </dgm:pt>
    <dgm:pt modelId="{DA516A69-DF60-4FBD-B52A-2E5EE9A7E311}" type="pres">
      <dgm:prSet presAssocID="{DF10A53D-DFE4-48C9-8121-48228C2240BD}" presName="hierChild5" presStyleCnt="0"/>
      <dgm:spPr/>
    </dgm:pt>
    <dgm:pt modelId="{CACA6E20-72A2-4A6C-9774-9D43FAD82AB4}" type="pres">
      <dgm:prSet presAssocID="{8216C9AF-8402-4453-B6E1-7DA30C6AEE51}" presName="Name37" presStyleLbl="parChTrans1D2" presStyleIdx="4" presStyleCnt="6"/>
      <dgm:spPr/>
      <dgm:t>
        <a:bodyPr/>
        <a:lstStyle/>
        <a:p>
          <a:endParaRPr lang="en-US"/>
        </a:p>
      </dgm:t>
    </dgm:pt>
    <dgm:pt modelId="{4E8427B4-E2EF-4724-93A5-F6141D0BE139}" type="pres">
      <dgm:prSet presAssocID="{DE222775-B809-4CE4-81A0-03DD63DB5A6F}" presName="hierRoot2" presStyleCnt="0">
        <dgm:presLayoutVars>
          <dgm:hierBranch val="init"/>
        </dgm:presLayoutVars>
      </dgm:prSet>
      <dgm:spPr/>
    </dgm:pt>
    <dgm:pt modelId="{AD982467-7EB8-4787-9350-7B2506393167}" type="pres">
      <dgm:prSet presAssocID="{DE222775-B809-4CE4-81A0-03DD63DB5A6F}" presName="rootComposite" presStyleCnt="0"/>
      <dgm:spPr/>
    </dgm:pt>
    <dgm:pt modelId="{214870C6-6C80-4481-9C48-49D5B3D6AF1A}" type="pres">
      <dgm:prSet presAssocID="{DE222775-B809-4CE4-81A0-03DD63DB5A6F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3B0D7F-0A60-4C5F-9D5E-C9C36089C273}" type="pres">
      <dgm:prSet presAssocID="{DE222775-B809-4CE4-81A0-03DD63DB5A6F}" presName="rootConnector" presStyleLbl="node2" presStyleIdx="4" presStyleCnt="6"/>
      <dgm:spPr/>
      <dgm:t>
        <a:bodyPr/>
        <a:lstStyle/>
        <a:p>
          <a:endParaRPr lang="en-US"/>
        </a:p>
      </dgm:t>
    </dgm:pt>
    <dgm:pt modelId="{8B798A37-0EE5-4BDB-8DAA-798C3FFCF54C}" type="pres">
      <dgm:prSet presAssocID="{DE222775-B809-4CE4-81A0-03DD63DB5A6F}" presName="hierChild4" presStyleCnt="0"/>
      <dgm:spPr/>
    </dgm:pt>
    <dgm:pt modelId="{C39BFF19-079E-4B5B-A92A-058EE45609BA}" type="pres">
      <dgm:prSet presAssocID="{DE222775-B809-4CE4-81A0-03DD63DB5A6F}" presName="hierChild5" presStyleCnt="0"/>
      <dgm:spPr/>
    </dgm:pt>
    <dgm:pt modelId="{FD749E1C-0EC2-48A2-852B-E01C13E0E322}" type="pres">
      <dgm:prSet presAssocID="{E3FF0E1D-4EA8-425E-A2A0-8987297AA56F}" presName="Name37" presStyleLbl="parChTrans1D2" presStyleIdx="5" presStyleCnt="6"/>
      <dgm:spPr/>
    </dgm:pt>
    <dgm:pt modelId="{4A0839F2-4095-4719-85E1-B96E168FFE9D}" type="pres">
      <dgm:prSet presAssocID="{EC6F9534-1AA5-4F85-9D49-AC871E962F15}" presName="hierRoot2" presStyleCnt="0">
        <dgm:presLayoutVars>
          <dgm:hierBranch val="init"/>
        </dgm:presLayoutVars>
      </dgm:prSet>
      <dgm:spPr/>
    </dgm:pt>
    <dgm:pt modelId="{88248728-44CB-4DCC-AD4D-6C99B4AFF12B}" type="pres">
      <dgm:prSet presAssocID="{EC6F9534-1AA5-4F85-9D49-AC871E962F15}" presName="rootComposite" presStyleCnt="0"/>
      <dgm:spPr/>
    </dgm:pt>
    <dgm:pt modelId="{4A1FBD43-EB9E-4269-8DDD-F134549E5072}" type="pres">
      <dgm:prSet presAssocID="{EC6F9534-1AA5-4F85-9D49-AC871E962F15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CA0E23-51AB-45AA-B7A0-6C646E57E4F6}" type="pres">
      <dgm:prSet presAssocID="{EC6F9534-1AA5-4F85-9D49-AC871E962F15}" presName="rootConnector" presStyleLbl="node2" presStyleIdx="5" presStyleCnt="6"/>
      <dgm:spPr/>
      <dgm:t>
        <a:bodyPr/>
        <a:lstStyle/>
        <a:p>
          <a:endParaRPr lang="en-US"/>
        </a:p>
      </dgm:t>
    </dgm:pt>
    <dgm:pt modelId="{978CBC77-9C2F-4350-97C4-9FCBD25166C5}" type="pres">
      <dgm:prSet presAssocID="{EC6F9534-1AA5-4F85-9D49-AC871E962F15}" presName="hierChild4" presStyleCnt="0"/>
      <dgm:spPr/>
    </dgm:pt>
    <dgm:pt modelId="{FEFAE78A-972D-4830-983E-675725BDD8CB}" type="pres">
      <dgm:prSet presAssocID="{EC6F9534-1AA5-4F85-9D49-AC871E962F15}" presName="hierChild5" presStyleCnt="0"/>
      <dgm:spPr/>
    </dgm:pt>
    <dgm:pt modelId="{AB01B422-5364-44F9-864F-FAB99199A641}" type="pres">
      <dgm:prSet presAssocID="{DB389879-F217-4888-86AB-F44ED5804C12}" presName="hierChild3" presStyleCnt="0"/>
      <dgm:spPr/>
    </dgm:pt>
  </dgm:ptLst>
  <dgm:cxnLst>
    <dgm:cxn modelId="{F7B9C802-7010-46B7-8944-18D36446AB65}" type="presOf" srcId="{0815230E-BD20-41A7-9E2E-81CA7F13F50B}" destId="{23D279D9-F2C4-4E48-8D32-3CF0E17F61CF}" srcOrd="0" destOrd="0" presId="urn:microsoft.com/office/officeart/2005/8/layout/orgChart1"/>
    <dgm:cxn modelId="{B4743056-31C5-476E-8211-58DF86D5F911}" type="presOf" srcId="{EC6F9534-1AA5-4F85-9D49-AC871E962F15}" destId="{4A1FBD43-EB9E-4269-8DDD-F134549E5072}" srcOrd="0" destOrd="0" presId="urn:microsoft.com/office/officeart/2005/8/layout/orgChart1"/>
    <dgm:cxn modelId="{97F51B91-5B03-45CF-9193-608251ED4E97}" type="presOf" srcId="{A0F91663-7B4F-43DA-9BB1-09A4A3F47BC1}" destId="{FB9DB190-6619-4253-BF03-6D700D12F394}" srcOrd="0" destOrd="0" presId="urn:microsoft.com/office/officeart/2005/8/layout/orgChart1"/>
    <dgm:cxn modelId="{46A7569A-4ECA-4E9A-8B47-992ED7A29E4A}" srcId="{DB389879-F217-4888-86AB-F44ED5804C12}" destId="{EC6F9534-1AA5-4F85-9D49-AC871E962F15}" srcOrd="5" destOrd="0" parTransId="{E3FF0E1D-4EA8-425E-A2A0-8987297AA56F}" sibTransId="{E0304A53-AE1F-44A3-94E5-015DA8AE69D1}"/>
    <dgm:cxn modelId="{BF5A29C7-6591-4E38-9F3C-E7E47696F1FD}" type="presOf" srcId="{4FA2AE2C-8262-4898-B0C4-6DC24658A70E}" destId="{39DF734D-32D1-4E23-A0C7-B2CD8665F971}" srcOrd="0" destOrd="0" presId="urn:microsoft.com/office/officeart/2005/8/layout/orgChart1"/>
    <dgm:cxn modelId="{BAF8D183-D70A-4AFC-AFD3-45C15096C019}" type="presOf" srcId="{A0F91663-7B4F-43DA-9BB1-09A4A3F47BC1}" destId="{786F502A-2CFD-46C9-95C0-1796816F2FD6}" srcOrd="1" destOrd="0" presId="urn:microsoft.com/office/officeart/2005/8/layout/orgChart1"/>
    <dgm:cxn modelId="{D99DF329-7514-468D-AA82-58E373395DB2}" type="presOf" srcId="{845A661D-E7A1-4A06-868F-FF7E24FA14A6}" destId="{A3D00BC0-8FB4-4AC9-AA94-65A7CB687156}" srcOrd="0" destOrd="0" presId="urn:microsoft.com/office/officeart/2005/8/layout/orgChart1"/>
    <dgm:cxn modelId="{4868478B-2276-41DC-A407-9BC634689B28}" type="presOf" srcId="{DB389879-F217-4888-86AB-F44ED5804C12}" destId="{528BADFA-7856-4067-B990-120A18DD2DDC}" srcOrd="0" destOrd="0" presId="urn:microsoft.com/office/officeart/2005/8/layout/orgChart1"/>
    <dgm:cxn modelId="{FCD9C855-2636-44CB-A196-821AF7124CA0}" type="presOf" srcId="{DF10A53D-DFE4-48C9-8121-48228C2240BD}" destId="{E51B0418-39DB-4951-831D-A2C25083B976}" srcOrd="0" destOrd="0" presId="urn:microsoft.com/office/officeart/2005/8/layout/orgChart1"/>
    <dgm:cxn modelId="{F3AC350B-8B4A-4EFF-BB36-A1B1912A4CA8}" type="presOf" srcId="{8216C9AF-8402-4453-B6E1-7DA30C6AEE51}" destId="{CACA6E20-72A2-4A6C-9774-9D43FAD82AB4}" srcOrd="0" destOrd="0" presId="urn:microsoft.com/office/officeart/2005/8/layout/orgChart1"/>
    <dgm:cxn modelId="{E606125D-DC59-40AB-A327-E12CCC42A8C1}" srcId="{DB389879-F217-4888-86AB-F44ED5804C12}" destId="{A08A4185-7E18-4CEF-A3EA-C6A5DEFF1039}" srcOrd="1" destOrd="0" parTransId="{845A661D-E7A1-4A06-868F-FF7E24FA14A6}" sibTransId="{533BC415-E423-4576-9286-3CF66DA02361}"/>
    <dgm:cxn modelId="{FB836136-4B9F-4C14-9D18-5733764221BC}" type="presOf" srcId="{7123CA9B-EBB3-4E2B-9567-9C78AD359B6F}" destId="{5121CCE1-183F-4580-8C31-5F3D51624942}" srcOrd="0" destOrd="0" presId="urn:microsoft.com/office/officeart/2005/8/layout/orgChart1"/>
    <dgm:cxn modelId="{D6853F0A-2FE4-40CC-A831-B9578FB7F9C7}" type="presOf" srcId="{DB389879-F217-4888-86AB-F44ED5804C12}" destId="{CBBFA1DF-9515-489B-A2DC-434BB1DEFC33}" srcOrd="1" destOrd="0" presId="urn:microsoft.com/office/officeart/2005/8/layout/orgChart1"/>
    <dgm:cxn modelId="{17420B44-1D40-422A-A654-96E909762797}" srcId="{DB389879-F217-4888-86AB-F44ED5804C12}" destId="{DF10A53D-DFE4-48C9-8121-48228C2240BD}" srcOrd="3" destOrd="0" parTransId="{4FA2AE2C-8262-4898-B0C4-6DC24658A70E}" sibTransId="{3AAF1A74-FD12-4873-AD6F-46E164F297F9}"/>
    <dgm:cxn modelId="{D9A35620-6829-425B-8676-311A3F4ED5EF}" type="presOf" srcId="{A08A4185-7E18-4CEF-A3EA-C6A5DEFF1039}" destId="{BF23806B-8A8E-4CB2-B819-C21F30C5BFC4}" srcOrd="1" destOrd="0" presId="urn:microsoft.com/office/officeart/2005/8/layout/orgChart1"/>
    <dgm:cxn modelId="{232F3FA7-49C5-4EB5-BF52-8EDE4F2DF7FF}" type="presOf" srcId="{DE222775-B809-4CE4-81A0-03DD63DB5A6F}" destId="{5B3B0D7F-0A60-4C5F-9D5E-C9C36089C273}" srcOrd="1" destOrd="0" presId="urn:microsoft.com/office/officeart/2005/8/layout/orgChart1"/>
    <dgm:cxn modelId="{76135C4C-6EA9-4ED5-AE45-334CCF20BF5B}" srcId="{DB389879-F217-4888-86AB-F44ED5804C12}" destId="{A0F91663-7B4F-43DA-9BB1-09A4A3F47BC1}" srcOrd="0" destOrd="0" parTransId="{719C77D7-5C59-4ADE-AD97-FF32FB64C450}" sibTransId="{5D06E3A9-BF3E-46AF-83C8-A8819E82EDDF}"/>
    <dgm:cxn modelId="{7ECFC4F8-F42D-4D14-9A68-E94ACFFE6207}" type="presOf" srcId="{719C77D7-5C59-4ADE-AD97-FF32FB64C450}" destId="{AFE6C4D2-37FC-450F-9E96-D726FE19CB52}" srcOrd="0" destOrd="0" presId="urn:microsoft.com/office/officeart/2005/8/layout/orgChart1"/>
    <dgm:cxn modelId="{4055C7D3-6B6D-454B-B5F5-883F925BACE9}" type="presOf" srcId="{DF10A53D-DFE4-48C9-8121-48228C2240BD}" destId="{551600F6-6263-4F20-A124-BA336DCF44C3}" srcOrd="1" destOrd="0" presId="urn:microsoft.com/office/officeart/2005/8/layout/orgChart1"/>
    <dgm:cxn modelId="{D4860BE2-864D-46CB-921F-C191FB77E862}" type="presOf" srcId="{DE222775-B809-4CE4-81A0-03DD63DB5A6F}" destId="{214870C6-6C80-4481-9C48-49D5B3D6AF1A}" srcOrd="0" destOrd="0" presId="urn:microsoft.com/office/officeart/2005/8/layout/orgChart1"/>
    <dgm:cxn modelId="{CD65D263-C827-47DD-94D3-B494865BA2D6}" type="presOf" srcId="{A08A4185-7E18-4CEF-A3EA-C6A5DEFF1039}" destId="{E0CB6379-124A-4D37-8DB8-59D5A2D221DD}" srcOrd="0" destOrd="0" presId="urn:microsoft.com/office/officeart/2005/8/layout/orgChart1"/>
    <dgm:cxn modelId="{C54391FC-EB68-4745-AE36-373FB3AE13A7}" srcId="{7123CA9B-EBB3-4E2B-9567-9C78AD359B6F}" destId="{DB389879-F217-4888-86AB-F44ED5804C12}" srcOrd="0" destOrd="0" parTransId="{8A030753-CAC7-474C-9297-7932B06BBE03}" sibTransId="{C938B90B-0AA7-4634-AC58-359819FCF9AB}"/>
    <dgm:cxn modelId="{F7675774-FB01-44F0-9B62-70C06A26C27C}" srcId="{DB389879-F217-4888-86AB-F44ED5804C12}" destId="{DE222775-B809-4CE4-81A0-03DD63DB5A6F}" srcOrd="4" destOrd="0" parTransId="{8216C9AF-8402-4453-B6E1-7DA30C6AEE51}" sibTransId="{D3DA4FA0-4A6A-47F1-9BCC-832AD6C2F01D}"/>
    <dgm:cxn modelId="{0AB961BF-BE09-4DB4-95AA-A57E464F6984}" type="presOf" srcId="{F40D2A51-6937-4C17-B364-5FEC03B0265D}" destId="{EDCF438B-73D3-4495-BBAD-950DBA6D5826}" srcOrd="0" destOrd="0" presId="urn:microsoft.com/office/officeart/2005/8/layout/orgChart1"/>
    <dgm:cxn modelId="{A960C9C4-832A-45B1-8346-0BDF7E55DBC0}" srcId="{DB389879-F217-4888-86AB-F44ED5804C12}" destId="{F40D2A51-6937-4C17-B364-5FEC03B0265D}" srcOrd="2" destOrd="0" parTransId="{0815230E-BD20-41A7-9E2E-81CA7F13F50B}" sibTransId="{D8D75AC8-02B8-4CCA-ADEB-F81817C89929}"/>
    <dgm:cxn modelId="{C3E019D9-3B32-4B52-B5AD-C278E9F0F853}" type="presOf" srcId="{F40D2A51-6937-4C17-B364-5FEC03B0265D}" destId="{360B759E-3B7B-4793-86D1-26E50DEC9B14}" srcOrd="1" destOrd="0" presId="urn:microsoft.com/office/officeart/2005/8/layout/orgChart1"/>
    <dgm:cxn modelId="{3242B297-E296-4CB3-A0E4-A1F06BB8219A}" type="presOf" srcId="{EC6F9534-1AA5-4F85-9D49-AC871E962F15}" destId="{BDCA0E23-51AB-45AA-B7A0-6C646E57E4F6}" srcOrd="1" destOrd="0" presId="urn:microsoft.com/office/officeart/2005/8/layout/orgChart1"/>
    <dgm:cxn modelId="{27745A16-CE6A-428F-9ADF-12F71569FE6E}" type="presOf" srcId="{E3FF0E1D-4EA8-425E-A2A0-8987297AA56F}" destId="{FD749E1C-0EC2-48A2-852B-E01C13E0E322}" srcOrd="0" destOrd="0" presId="urn:microsoft.com/office/officeart/2005/8/layout/orgChart1"/>
    <dgm:cxn modelId="{ED2BF54A-C6BF-455F-8F49-F04F9F3F7CCC}" type="presParOf" srcId="{5121CCE1-183F-4580-8C31-5F3D51624942}" destId="{E0B37369-DBC9-4F51-A72C-CB9423663BF2}" srcOrd="0" destOrd="0" presId="urn:microsoft.com/office/officeart/2005/8/layout/orgChart1"/>
    <dgm:cxn modelId="{D665C51A-86F1-4D4E-9A17-35BF51A20BD3}" type="presParOf" srcId="{E0B37369-DBC9-4F51-A72C-CB9423663BF2}" destId="{555BEDAA-7596-4950-9A21-97DD63C555FC}" srcOrd="0" destOrd="0" presId="urn:microsoft.com/office/officeart/2005/8/layout/orgChart1"/>
    <dgm:cxn modelId="{6176C873-5A70-44D2-B73B-E1B97C5C75B3}" type="presParOf" srcId="{555BEDAA-7596-4950-9A21-97DD63C555FC}" destId="{528BADFA-7856-4067-B990-120A18DD2DDC}" srcOrd="0" destOrd="0" presId="urn:microsoft.com/office/officeart/2005/8/layout/orgChart1"/>
    <dgm:cxn modelId="{6917CDAD-09C1-4B94-846E-CFBAED23B593}" type="presParOf" srcId="{555BEDAA-7596-4950-9A21-97DD63C555FC}" destId="{CBBFA1DF-9515-489B-A2DC-434BB1DEFC33}" srcOrd="1" destOrd="0" presId="urn:microsoft.com/office/officeart/2005/8/layout/orgChart1"/>
    <dgm:cxn modelId="{2AC22D75-AAC3-403C-A126-64E96A08FB84}" type="presParOf" srcId="{E0B37369-DBC9-4F51-A72C-CB9423663BF2}" destId="{18751663-D2FE-454F-87BF-4F48142432C8}" srcOrd="1" destOrd="0" presId="urn:microsoft.com/office/officeart/2005/8/layout/orgChart1"/>
    <dgm:cxn modelId="{6D9E6910-4631-42D5-811F-3E148FF6338D}" type="presParOf" srcId="{18751663-D2FE-454F-87BF-4F48142432C8}" destId="{AFE6C4D2-37FC-450F-9E96-D726FE19CB52}" srcOrd="0" destOrd="0" presId="urn:microsoft.com/office/officeart/2005/8/layout/orgChart1"/>
    <dgm:cxn modelId="{FE70E512-FEFD-4656-8249-2CBDF1DFAD59}" type="presParOf" srcId="{18751663-D2FE-454F-87BF-4F48142432C8}" destId="{9746B30D-F145-4192-983A-60481A075338}" srcOrd="1" destOrd="0" presId="urn:microsoft.com/office/officeart/2005/8/layout/orgChart1"/>
    <dgm:cxn modelId="{E8B681F2-BD9E-440A-9E44-11D16DB7503F}" type="presParOf" srcId="{9746B30D-F145-4192-983A-60481A075338}" destId="{5FAAD569-4E0A-443F-906D-A1438EC17CF7}" srcOrd="0" destOrd="0" presId="urn:microsoft.com/office/officeart/2005/8/layout/orgChart1"/>
    <dgm:cxn modelId="{CB96A431-3F2A-40AD-81D0-E5568A24FA48}" type="presParOf" srcId="{5FAAD569-4E0A-443F-906D-A1438EC17CF7}" destId="{FB9DB190-6619-4253-BF03-6D700D12F394}" srcOrd="0" destOrd="0" presId="urn:microsoft.com/office/officeart/2005/8/layout/orgChart1"/>
    <dgm:cxn modelId="{33D253BE-0455-4FCE-AFD6-6ED040C03679}" type="presParOf" srcId="{5FAAD569-4E0A-443F-906D-A1438EC17CF7}" destId="{786F502A-2CFD-46C9-95C0-1796816F2FD6}" srcOrd="1" destOrd="0" presId="urn:microsoft.com/office/officeart/2005/8/layout/orgChart1"/>
    <dgm:cxn modelId="{7C325A02-5666-4D90-91C0-8048B0FF4801}" type="presParOf" srcId="{9746B30D-F145-4192-983A-60481A075338}" destId="{DBEBF946-8FF9-45F2-8EE4-64D000845F12}" srcOrd="1" destOrd="0" presId="urn:microsoft.com/office/officeart/2005/8/layout/orgChart1"/>
    <dgm:cxn modelId="{1834BB3F-7518-4BDF-A468-380490CBFF24}" type="presParOf" srcId="{9746B30D-F145-4192-983A-60481A075338}" destId="{A563D3F0-A4C6-48F9-92B1-637C4439D714}" srcOrd="2" destOrd="0" presId="urn:microsoft.com/office/officeart/2005/8/layout/orgChart1"/>
    <dgm:cxn modelId="{183449DD-32BF-4B10-B4C6-2195D034FCFF}" type="presParOf" srcId="{18751663-D2FE-454F-87BF-4F48142432C8}" destId="{A3D00BC0-8FB4-4AC9-AA94-65A7CB687156}" srcOrd="2" destOrd="0" presId="urn:microsoft.com/office/officeart/2005/8/layout/orgChart1"/>
    <dgm:cxn modelId="{FCD16A2F-2934-4AF8-9D97-5407A342B933}" type="presParOf" srcId="{18751663-D2FE-454F-87BF-4F48142432C8}" destId="{EA94EE9D-F27E-4D36-B7F9-8D81819D53A1}" srcOrd="3" destOrd="0" presId="urn:microsoft.com/office/officeart/2005/8/layout/orgChart1"/>
    <dgm:cxn modelId="{6B59BF71-6888-4FDA-BFC5-71EAE84ED267}" type="presParOf" srcId="{EA94EE9D-F27E-4D36-B7F9-8D81819D53A1}" destId="{EBABE4F7-275B-470C-BF42-1CEE767D5253}" srcOrd="0" destOrd="0" presId="urn:microsoft.com/office/officeart/2005/8/layout/orgChart1"/>
    <dgm:cxn modelId="{0BE90828-0FD8-4239-AA07-3D7666335C02}" type="presParOf" srcId="{EBABE4F7-275B-470C-BF42-1CEE767D5253}" destId="{E0CB6379-124A-4D37-8DB8-59D5A2D221DD}" srcOrd="0" destOrd="0" presId="urn:microsoft.com/office/officeart/2005/8/layout/orgChart1"/>
    <dgm:cxn modelId="{E9E20769-5BD4-4BA4-BA2D-9A30915FF29A}" type="presParOf" srcId="{EBABE4F7-275B-470C-BF42-1CEE767D5253}" destId="{BF23806B-8A8E-4CB2-B819-C21F30C5BFC4}" srcOrd="1" destOrd="0" presId="urn:microsoft.com/office/officeart/2005/8/layout/orgChart1"/>
    <dgm:cxn modelId="{EDB6CCB1-061A-450B-9F74-7DF394565588}" type="presParOf" srcId="{EA94EE9D-F27E-4D36-B7F9-8D81819D53A1}" destId="{37DBCA6E-4352-4113-8AC4-901921917666}" srcOrd="1" destOrd="0" presId="urn:microsoft.com/office/officeart/2005/8/layout/orgChart1"/>
    <dgm:cxn modelId="{F83F0736-80A2-4524-9277-5B847B03C783}" type="presParOf" srcId="{EA94EE9D-F27E-4D36-B7F9-8D81819D53A1}" destId="{115EC7D8-6287-4728-974E-B83E8F53F0CC}" srcOrd="2" destOrd="0" presId="urn:microsoft.com/office/officeart/2005/8/layout/orgChart1"/>
    <dgm:cxn modelId="{EE4FC9AC-79DA-4040-8E3A-A38DC667DFB3}" type="presParOf" srcId="{18751663-D2FE-454F-87BF-4F48142432C8}" destId="{23D279D9-F2C4-4E48-8D32-3CF0E17F61CF}" srcOrd="4" destOrd="0" presId="urn:microsoft.com/office/officeart/2005/8/layout/orgChart1"/>
    <dgm:cxn modelId="{F40196A2-F31B-4626-9D11-231E5CB2A0F8}" type="presParOf" srcId="{18751663-D2FE-454F-87BF-4F48142432C8}" destId="{1BF0810A-C37F-4C9F-B667-C6AE64D1094C}" srcOrd="5" destOrd="0" presId="urn:microsoft.com/office/officeart/2005/8/layout/orgChart1"/>
    <dgm:cxn modelId="{1A422F4B-899A-4240-BFEF-270B295C9C28}" type="presParOf" srcId="{1BF0810A-C37F-4C9F-B667-C6AE64D1094C}" destId="{A44E4D22-2891-4F5C-813E-7C385675B350}" srcOrd="0" destOrd="0" presId="urn:microsoft.com/office/officeart/2005/8/layout/orgChart1"/>
    <dgm:cxn modelId="{F075B775-97A9-4555-82A4-0AD042144526}" type="presParOf" srcId="{A44E4D22-2891-4F5C-813E-7C385675B350}" destId="{EDCF438B-73D3-4495-BBAD-950DBA6D5826}" srcOrd="0" destOrd="0" presId="urn:microsoft.com/office/officeart/2005/8/layout/orgChart1"/>
    <dgm:cxn modelId="{C99BC201-0BD2-43DD-A552-00EB73A8A3FE}" type="presParOf" srcId="{A44E4D22-2891-4F5C-813E-7C385675B350}" destId="{360B759E-3B7B-4793-86D1-26E50DEC9B14}" srcOrd="1" destOrd="0" presId="urn:microsoft.com/office/officeart/2005/8/layout/orgChart1"/>
    <dgm:cxn modelId="{362F3BCB-4236-434D-B029-EF88B1084F19}" type="presParOf" srcId="{1BF0810A-C37F-4C9F-B667-C6AE64D1094C}" destId="{1881D5E4-7D78-469E-B6FE-7998B06508DA}" srcOrd="1" destOrd="0" presId="urn:microsoft.com/office/officeart/2005/8/layout/orgChart1"/>
    <dgm:cxn modelId="{B0FBE2B9-3639-4860-80B5-7B3D3056A3F9}" type="presParOf" srcId="{1BF0810A-C37F-4C9F-B667-C6AE64D1094C}" destId="{1405BB41-410F-44FE-B2C0-657D7600AD5D}" srcOrd="2" destOrd="0" presId="urn:microsoft.com/office/officeart/2005/8/layout/orgChart1"/>
    <dgm:cxn modelId="{7743AC03-A053-4180-BDB0-02F5C47C67F2}" type="presParOf" srcId="{18751663-D2FE-454F-87BF-4F48142432C8}" destId="{39DF734D-32D1-4E23-A0C7-B2CD8665F971}" srcOrd="6" destOrd="0" presId="urn:microsoft.com/office/officeart/2005/8/layout/orgChart1"/>
    <dgm:cxn modelId="{6C282F76-9362-4B36-884F-1B453ABAD08D}" type="presParOf" srcId="{18751663-D2FE-454F-87BF-4F48142432C8}" destId="{92E54B09-E158-4ADE-9989-AB8A253BAA37}" srcOrd="7" destOrd="0" presId="urn:microsoft.com/office/officeart/2005/8/layout/orgChart1"/>
    <dgm:cxn modelId="{81E72593-C4E3-4069-8D4D-B086590CCA34}" type="presParOf" srcId="{92E54B09-E158-4ADE-9989-AB8A253BAA37}" destId="{5F33910A-DABF-49DD-8A3E-6208122C3C45}" srcOrd="0" destOrd="0" presId="urn:microsoft.com/office/officeart/2005/8/layout/orgChart1"/>
    <dgm:cxn modelId="{08ED288F-90C4-49E0-978F-BE46452180EC}" type="presParOf" srcId="{5F33910A-DABF-49DD-8A3E-6208122C3C45}" destId="{E51B0418-39DB-4951-831D-A2C25083B976}" srcOrd="0" destOrd="0" presId="urn:microsoft.com/office/officeart/2005/8/layout/orgChart1"/>
    <dgm:cxn modelId="{590AC652-FF2B-4FE4-AA16-EECC9F2ABDFC}" type="presParOf" srcId="{5F33910A-DABF-49DD-8A3E-6208122C3C45}" destId="{551600F6-6263-4F20-A124-BA336DCF44C3}" srcOrd="1" destOrd="0" presId="urn:microsoft.com/office/officeart/2005/8/layout/orgChart1"/>
    <dgm:cxn modelId="{78D65ED6-26D9-4441-8F9B-AE98E47F2A10}" type="presParOf" srcId="{92E54B09-E158-4ADE-9989-AB8A253BAA37}" destId="{A3C6EED4-B13E-4EE1-BAEE-8717F37EBA6D}" srcOrd="1" destOrd="0" presId="urn:microsoft.com/office/officeart/2005/8/layout/orgChart1"/>
    <dgm:cxn modelId="{3EC55764-B4CC-48E1-B869-11B622969E08}" type="presParOf" srcId="{92E54B09-E158-4ADE-9989-AB8A253BAA37}" destId="{DA516A69-DF60-4FBD-B52A-2E5EE9A7E311}" srcOrd="2" destOrd="0" presId="urn:microsoft.com/office/officeart/2005/8/layout/orgChart1"/>
    <dgm:cxn modelId="{3E5FB0AB-8D69-4985-BEBC-6CC4A0633388}" type="presParOf" srcId="{18751663-D2FE-454F-87BF-4F48142432C8}" destId="{CACA6E20-72A2-4A6C-9774-9D43FAD82AB4}" srcOrd="8" destOrd="0" presId="urn:microsoft.com/office/officeart/2005/8/layout/orgChart1"/>
    <dgm:cxn modelId="{4DB2F5A7-AFA7-4715-B4C1-7FE426C30E1B}" type="presParOf" srcId="{18751663-D2FE-454F-87BF-4F48142432C8}" destId="{4E8427B4-E2EF-4724-93A5-F6141D0BE139}" srcOrd="9" destOrd="0" presId="urn:microsoft.com/office/officeart/2005/8/layout/orgChart1"/>
    <dgm:cxn modelId="{6DBE1B22-59AB-41BB-A81F-0C9E7C184F1D}" type="presParOf" srcId="{4E8427B4-E2EF-4724-93A5-F6141D0BE139}" destId="{AD982467-7EB8-4787-9350-7B2506393167}" srcOrd="0" destOrd="0" presId="urn:microsoft.com/office/officeart/2005/8/layout/orgChart1"/>
    <dgm:cxn modelId="{452C0BBA-1CB1-446B-AA2E-B1BC8F8D8C7A}" type="presParOf" srcId="{AD982467-7EB8-4787-9350-7B2506393167}" destId="{214870C6-6C80-4481-9C48-49D5B3D6AF1A}" srcOrd="0" destOrd="0" presId="urn:microsoft.com/office/officeart/2005/8/layout/orgChart1"/>
    <dgm:cxn modelId="{20C14F1E-93DB-42D6-9738-9D546A1F7CAD}" type="presParOf" srcId="{AD982467-7EB8-4787-9350-7B2506393167}" destId="{5B3B0D7F-0A60-4C5F-9D5E-C9C36089C273}" srcOrd="1" destOrd="0" presId="urn:microsoft.com/office/officeart/2005/8/layout/orgChart1"/>
    <dgm:cxn modelId="{68A52645-9BEE-44C8-BA7B-B4CBAA831670}" type="presParOf" srcId="{4E8427B4-E2EF-4724-93A5-F6141D0BE139}" destId="{8B798A37-0EE5-4BDB-8DAA-798C3FFCF54C}" srcOrd="1" destOrd="0" presId="urn:microsoft.com/office/officeart/2005/8/layout/orgChart1"/>
    <dgm:cxn modelId="{A41609B8-64DC-4D5E-929F-DCCE7D2FDAAA}" type="presParOf" srcId="{4E8427B4-E2EF-4724-93A5-F6141D0BE139}" destId="{C39BFF19-079E-4B5B-A92A-058EE45609BA}" srcOrd="2" destOrd="0" presId="urn:microsoft.com/office/officeart/2005/8/layout/orgChart1"/>
    <dgm:cxn modelId="{7E0B9008-9042-410C-8C23-93D94B75281E}" type="presParOf" srcId="{18751663-D2FE-454F-87BF-4F48142432C8}" destId="{FD749E1C-0EC2-48A2-852B-E01C13E0E322}" srcOrd="10" destOrd="0" presId="urn:microsoft.com/office/officeart/2005/8/layout/orgChart1"/>
    <dgm:cxn modelId="{6920FA4B-6BA4-4AD7-9781-BC6FF2847603}" type="presParOf" srcId="{18751663-D2FE-454F-87BF-4F48142432C8}" destId="{4A0839F2-4095-4719-85E1-B96E168FFE9D}" srcOrd="11" destOrd="0" presId="urn:microsoft.com/office/officeart/2005/8/layout/orgChart1"/>
    <dgm:cxn modelId="{8781C227-A776-4C59-A68C-2938CFDE0171}" type="presParOf" srcId="{4A0839F2-4095-4719-85E1-B96E168FFE9D}" destId="{88248728-44CB-4DCC-AD4D-6C99B4AFF12B}" srcOrd="0" destOrd="0" presId="urn:microsoft.com/office/officeart/2005/8/layout/orgChart1"/>
    <dgm:cxn modelId="{1ABC525E-D4DB-474D-9127-510CCEA7E6CB}" type="presParOf" srcId="{88248728-44CB-4DCC-AD4D-6C99B4AFF12B}" destId="{4A1FBD43-EB9E-4269-8DDD-F134549E5072}" srcOrd="0" destOrd="0" presId="urn:microsoft.com/office/officeart/2005/8/layout/orgChart1"/>
    <dgm:cxn modelId="{62ECF14D-EA64-462D-8784-733A461390C7}" type="presParOf" srcId="{88248728-44CB-4DCC-AD4D-6C99B4AFF12B}" destId="{BDCA0E23-51AB-45AA-B7A0-6C646E57E4F6}" srcOrd="1" destOrd="0" presId="urn:microsoft.com/office/officeart/2005/8/layout/orgChart1"/>
    <dgm:cxn modelId="{968A1AE5-1290-42C0-9B5B-531397B147B7}" type="presParOf" srcId="{4A0839F2-4095-4719-85E1-B96E168FFE9D}" destId="{978CBC77-9C2F-4350-97C4-9FCBD25166C5}" srcOrd="1" destOrd="0" presId="urn:microsoft.com/office/officeart/2005/8/layout/orgChart1"/>
    <dgm:cxn modelId="{615EC1B9-4A46-4593-A33F-12EA86BD4D71}" type="presParOf" srcId="{4A0839F2-4095-4719-85E1-B96E168FFE9D}" destId="{FEFAE78A-972D-4830-983E-675725BDD8CB}" srcOrd="2" destOrd="0" presId="urn:microsoft.com/office/officeart/2005/8/layout/orgChart1"/>
    <dgm:cxn modelId="{28A787F2-950F-4839-9C84-F028711215A6}" type="presParOf" srcId="{E0B37369-DBC9-4F51-A72C-CB9423663BF2}" destId="{AB01B422-5364-44F9-864F-FAB99199A64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68D20F-2BBC-402C-BB29-CFB7FDD0EBE4}" type="doc">
      <dgm:prSet loTypeId="urn:microsoft.com/office/officeart/2005/8/layout/process5" loCatId="process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AEC360E-36DF-4BF8-914C-1791F64C3379}">
      <dgm:prSet phldrT="[Text]"/>
      <dgm:spPr/>
      <dgm:t>
        <a:bodyPr/>
        <a:lstStyle/>
        <a:p>
          <a:r>
            <a:rPr 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LED on one side with sensor on the other side</a:t>
          </a:r>
          <a:endParaRPr lang="en-US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EB46E296-4438-4067-9757-DE7AADAD221D}" type="parTrans" cxnId="{42FDACB9-D3AB-467B-94BF-1B85FF6F8AC6}">
      <dgm:prSet/>
      <dgm:spPr/>
      <dgm:t>
        <a:bodyPr/>
        <a:lstStyle/>
        <a:p>
          <a:endParaRPr lang="en-US"/>
        </a:p>
      </dgm:t>
    </dgm:pt>
    <dgm:pt modelId="{0EA99F59-DACE-4721-9EFA-22132A01F8B0}" type="sibTrans" cxnId="{42FDACB9-D3AB-467B-94BF-1B85FF6F8AC6}">
      <dgm:prSet/>
      <dgm:spPr/>
      <dgm:t>
        <a:bodyPr/>
        <a:lstStyle/>
        <a:p>
          <a:endParaRPr lang="en-US"/>
        </a:p>
      </dgm:t>
    </dgm:pt>
    <dgm:pt modelId="{49FC8D7C-0BBB-41AE-B11E-5F79A2946422}">
      <dgm:prSet phldrT="[Text]"/>
      <dgm:spPr/>
      <dgm:t>
        <a:bodyPr/>
        <a:lstStyle/>
        <a:p>
          <a:r>
            <a:rPr 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Force resistor on the bottom of the cup</a:t>
          </a:r>
          <a:endParaRPr lang="en-US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0865A80E-F774-4C81-992A-403D3966D349}" type="parTrans" cxnId="{B63EEE6C-A05E-4D7F-ADDB-DBC448FE2B62}">
      <dgm:prSet/>
      <dgm:spPr/>
      <dgm:t>
        <a:bodyPr/>
        <a:lstStyle/>
        <a:p>
          <a:endParaRPr lang="en-US"/>
        </a:p>
      </dgm:t>
    </dgm:pt>
    <dgm:pt modelId="{CC4C7CCF-543D-486B-A233-2A55467BC811}" type="sibTrans" cxnId="{B63EEE6C-A05E-4D7F-ADDB-DBC448FE2B62}">
      <dgm:prSet/>
      <dgm:spPr/>
      <dgm:t>
        <a:bodyPr/>
        <a:lstStyle/>
        <a:p>
          <a:endParaRPr lang="en-US"/>
        </a:p>
      </dgm:t>
    </dgm:pt>
    <dgm:pt modelId="{1CDF9FE9-EE51-4D86-A2F1-AE874B3D4862}">
      <dgm:prSet phldrT="[Text]"/>
      <dgm:spPr/>
      <dgm:t>
        <a:bodyPr/>
        <a:lstStyle/>
        <a:p>
          <a:r>
            <a:rPr 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Wireless device in the base</a:t>
          </a:r>
          <a:endParaRPr lang="en-US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7535B32F-12F2-4BE7-921C-BC7E8DE642EE}" type="parTrans" cxnId="{72785AF0-3019-42D7-A757-9D957B4C2BA4}">
      <dgm:prSet/>
      <dgm:spPr/>
      <dgm:t>
        <a:bodyPr/>
        <a:lstStyle/>
        <a:p>
          <a:endParaRPr lang="en-US"/>
        </a:p>
      </dgm:t>
    </dgm:pt>
    <dgm:pt modelId="{B8DC8003-5FC2-46C2-A934-1C01E753C40A}" type="sibTrans" cxnId="{72785AF0-3019-42D7-A757-9D957B4C2BA4}">
      <dgm:prSet/>
      <dgm:spPr/>
      <dgm:t>
        <a:bodyPr/>
        <a:lstStyle/>
        <a:p>
          <a:endParaRPr lang="en-US"/>
        </a:p>
      </dgm:t>
    </dgm:pt>
    <dgm:pt modelId="{7A833578-B1B5-49C9-9308-DBA648795577}">
      <dgm:prSet phldrT="[Text]"/>
      <dgm:spPr/>
      <dgm:t>
        <a:bodyPr/>
        <a:lstStyle/>
        <a:p>
          <a:r>
            <a:rPr lang="en-US" dirty="0" smtClean="0">
              <a:solidFill>
                <a:schemeClr val="tx1">
                  <a:lumMod val="85000"/>
                  <a:lumOff val="15000"/>
                </a:schemeClr>
              </a:solidFill>
            </a:rPr>
            <a:t>App in mobile device</a:t>
          </a:r>
          <a:endParaRPr lang="en-US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F6242407-50B2-49CE-8F99-2A2EFB1D6F79}" type="parTrans" cxnId="{C5146F3C-F65F-4CF7-96AB-5D947B65E0E2}">
      <dgm:prSet/>
      <dgm:spPr/>
      <dgm:t>
        <a:bodyPr/>
        <a:lstStyle/>
        <a:p>
          <a:endParaRPr lang="en-US"/>
        </a:p>
      </dgm:t>
    </dgm:pt>
    <dgm:pt modelId="{B58745C2-F971-42FD-A12E-4D90CA0FBA29}" type="sibTrans" cxnId="{C5146F3C-F65F-4CF7-96AB-5D947B65E0E2}">
      <dgm:prSet/>
      <dgm:spPr/>
      <dgm:t>
        <a:bodyPr/>
        <a:lstStyle/>
        <a:p>
          <a:endParaRPr lang="en-US"/>
        </a:p>
      </dgm:t>
    </dgm:pt>
    <dgm:pt modelId="{EB7E54D6-F37E-44BC-AD2E-DDF194DB12E3}" type="pres">
      <dgm:prSet presAssocID="{D268D20F-2BBC-402C-BB29-CFB7FDD0EBE4}" presName="diagram" presStyleCnt="0">
        <dgm:presLayoutVars>
          <dgm:dir/>
          <dgm:resizeHandles val="exact"/>
        </dgm:presLayoutVars>
      </dgm:prSet>
      <dgm:spPr/>
    </dgm:pt>
    <dgm:pt modelId="{7D7114BC-D8F8-481A-838F-23ECAE029D63}" type="pres">
      <dgm:prSet presAssocID="{3AEC360E-36DF-4BF8-914C-1791F64C337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08F705-80EB-4497-AFE0-C725CFAEC3CB}" type="pres">
      <dgm:prSet presAssocID="{0EA99F59-DACE-4721-9EFA-22132A01F8B0}" presName="sibTrans" presStyleLbl="sibTrans2D1" presStyleIdx="0" presStyleCnt="3"/>
      <dgm:spPr/>
    </dgm:pt>
    <dgm:pt modelId="{992BC674-7582-49D5-8726-106E8611F4B8}" type="pres">
      <dgm:prSet presAssocID="{0EA99F59-DACE-4721-9EFA-22132A01F8B0}" presName="connectorText" presStyleLbl="sibTrans2D1" presStyleIdx="0" presStyleCnt="3"/>
      <dgm:spPr/>
    </dgm:pt>
    <dgm:pt modelId="{E15CEE76-9B27-467C-854D-FCA7F27F34D6}" type="pres">
      <dgm:prSet presAssocID="{49FC8D7C-0BBB-41AE-B11E-5F79A2946422}" presName="node" presStyleLbl="node1" presStyleIdx="1" presStyleCnt="4">
        <dgm:presLayoutVars>
          <dgm:bulletEnabled val="1"/>
        </dgm:presLayoutVars>
      </dgm:prSet>
      <dgm:spPr/>
    </dgm:pt>
    <dgm:pt modelId="{EF6B4FAB-3D04-4158-95EF-227DF6340CF4}" type="pres">
      <dgm:prSet presAssocID="{CC4C7CCF-543D-486B-A233-2A55467BC811}" presName="sibTrans" presStyleLbl="sibTrans2D1" presStyleIdx="1" presStyleCnt="3"/>
      <dgm:spPr/>
    </dgm:pt>
    <dgm:pt modelId="{223EC677-8A0A-436D-9319-566485052487}" type="pres">
      <dgm:prSet presAssocID="{CC4C7CCF-543D-486B-A233-2A55467BC811}" presName="connectorText" presStyleLbl="sibTrans2D1" presStyleIdx="1" presStyleCnt="3"/>
      <dgm:spPr/>
    </dgm:pt>
    <dgm:pt modelId="{8445D2E6-9835-422A-A02F-D46600D134B1}" type="pres">
      <dgm:prSet presAssocID="{1CDF9FE9-EE51-4D86-A2F1-AE874B3D4862}" presName="node" presStyleLbl="node1" presStyleIdx="2" presStyleCnt="4">
        <dgm:presLayoutVars>
          <dgm:bulletEnabled val="1"/>
        </dgm:presLayoutVars>
      </dgm:prSet>
      <dgm:spPr/>
    </dgm:pt>
    <dgm:pt modelId="{6D954FA5-937D-405E-853E-34A2122DED98}" type="pres">
      <dgm:prSet presAssocID="{B8DC8003-5FC2-46C2-A934-1C01E753C40A}" presName="sibTrans" presStyleLbl="sibTrans2D1" presStyleIdx="2" presStyleCnt="3"/>
      <dgm:spPr/>
    </dgm:pt>
    <dgm:pt modelId="{1C792A2E-825C-43C6-BF44-A7677E113B91}" type="pres">
      <dgm:prSet presAssocID="{B8DC8003-5FC2-46C2-A934-1C01E753C40A}" presName="connectorText" presStyleLbl="sibTrans2D1" presStyleIdx="2" presStyleCnt="3"/>
      <dgm:spPr/>
    </dgm:pt>
    <dgm:pt modelId="{A2DCBD0E-EF46-476A-B97C-ABD65BDBB709}" type="pres">
      <dgm:prSet presAssocID="{7A833578-B1B5-49C9-9308-DBA648795577}" presName="node" presStyleLbl="node1" presStyleIdx="3" presStyleCnt="4">
        <dgm:presLayoutVars>
          <dgm:bulletEnabled val="1"/>
        </dgm:presLayoutVars>
      </dgm:prSet>
      <dgm:spPr/>
    </dgm:pt>
  </dgm:ptLst>
  <dgm:cxnLst>
    <dgm:cxn modelId="{AEA3AA87-975F-4177-B6B3-04357C8C2FA0}" type="presOf" srcId="{49FC8D7C-0BBB-41AE-B11E-5F79A2946422}" destId="{E15CEE76-9B27-467C-854D-FCA7F27F34D6}" srcOrd="0" destOrd="0" presId="urn:microsoft.com/office/officeart/2005/8/layout/process5"/>
    <dgm:cxn modelId="{7542F2D4-232D-47A4-8EF0-F7766A41348A}" type="presOf" srcId="{0EA99F59-DACE-4721-9EFA-22132A01F8B0}" destId="{992BC674-7582-49D5-8726-106E8611F4B8}" srcOrd="1" destOrd="0" presId="urn:microsoft.com/office/officeart/2005/8/layout/process5"/>
    <dgm:cxn modelId="{0BB09F37-1833-40EC-819C-3876541CFE71}" type="presOf" srcId="{0EA99F59-DACE-4721-9EFA-22132A01F8B0}" destId="{D208F705-80EB-4497-AFE0-C725CFAEC3CB}" srcOrd="0" destOrd="0" presId="urn:microsoft.com/office/officeart/2005/8/layout/process5"/>
    <dgm:cxn modelId="{01442AD8-E6E9-49B0-A73B-AB7017722B3A}" type="presOf" srcId="{CC4C7CCF-543D-486B-A233-2A55467BC811}" destId="{223EC677-8A0A-436D-9319-566485052487}" srcOrd="1" destOrd="0" presId="urn:microsoft.com/office/officeart/2005/8/layout/process5"/>
    <dgm:cxn modelId="{C800BC89-C817-47A8-B5C2-F83A91716F92}" type="presOf" srcId="{3AEC360E-36DF-4BF8-914C-1791F64C3379}" destId="{7D7114BC-D8F8-481A-838F-23ECAE029D63}" srcOrd="0" destOrd="0" presId="urn:microsoft.com/office/officeart/2005/8/layout/process5"/>
    <dgm:cxn modelId="{2DEC4754-2425-4648-B859-13612B587B1A}" type="presOf" srcId="{B8DC8003-5FC2-46C2-A934-1C01E753C40A}" destId="{1C792A2E-825C-43C6-BF44-A7677E113B91}" srcOrd="1" destOrd="0" presId="urn:microsoft.com/office/officeart/2005/8/layout/process5"/>
    <dgm:cxn modelId="{B63EEE6C-A05E-4D7F-ADDB-DBC448FE2B62}" srcId="{D268D20F-2BBC-402C-BB29-CFB7FDD0EBE4}" destId="{49FC8D7C-0BBB-41AE-B11E-5F79A2946422}" srcOrd="1" destOrd="0" parTransId="{0865A80E-F774-4C81-992A-403D3966D349}" sibTransId="{CC4C7CCF-543D-486B-A233-2A55467BC811}"/>
    <dgm:cxn modelId="{72785AF0-3019-42D7-A757-9D957B4C2BA4}" srcId="{D268D20F-2BBC-402C-BB29-CFB7FDD0EBE4}" destId="{1CDF9FE9-EE51-4D86-A2F1-AE874B3D4862}" srcOrd="2" destOrd="0" parTransId="{7535B32F-12F2-4BE7-921C-BC7E8DE642EE}" sibTransId="{B8DC8003-5FC2-46C2-A934-1C01E753C40A}"/>
    <dgm:cxn modelId="{C5146F3C-F65F-4CF7-96AB-5D947B65E0E2}" srcId="{D268D20F-2BBC-402C-BB29-CFB7FDD0EBE4}" destId="{7A833578-B1B5-49C9-9308-DBA648795577}" srcOrd="3" destOrd="0" parTransId="{F6242407-50B2-49CE-8F99-2A2EFB1D6F79}" sibTransId="{B58745C2-F971-42FD-A12E-4D90CA0FBA29}"/>
    <dgm:cxn modelId="{4D67BE2D-EA1E-41B2-9BE0-D46B1E7864CC}" type="presOf" srcId="{CC4C7CCF-543D-486B-A233-2A55467BC811}" destId="{EF6B4FAB-3D04-4158-95EF-227DF6340CF4}" srcOrd="0" destOrd="0" presId="urn:microsoft.com/office/officeart/2005/8/layout/process5"/>
    <dgm:cxn modelId="{42FDACB9-D3AB-467B-94BF-1B85FF6F8AC6}" srcId="{D268D20F-2BBC-402C-BB29-CFB7FDD0EBE4}" destId="{3AEC360E-36DF-4BF8-914C-1791F64C3379}" srcOrd="0" destOrd="0" parTransId="{EB46E296-4438-4067-9757-DE7AADAD221D}" sibTransId="{0EA99F59-DACE-4721-9EFA-22132A01F8B0}"/>
    <dgm:cxn modelId="{EE279080-7D8A-409A-A774-6746E93B0B8E}" type="presOf" srcId="{1CDF9FE9-EE51-4D86-A2F1-AE874B3D4862}" destId="{8445D2E6-9835-422A-A02F-D46600D134B1}" srcOrd="0" destOrd="0" presId="urn:microsoft.com/office/officeart/2005/8/layout/process5"/>
    <dgm:cxn modelId="{57550736-AAE9-4241-90A5-765B4B67B038}" type="presOf" srcId="{B8DC8003-5FC2-46C2-A934-1C01E753C40A}" destId="{6D954FA5-937D-405E-853E-34A2122DED98}" srcOrd="0" destOrd="0" presId="urn:microsoft.com/office/officeart/2005/8/layout/process5"/>
    <dgm:cxn modelId="{66EC5777-A238-42D9-9366-C5F552B26120}" type="presOf" srcId="{D268D20F-2BBC-402C-BB29-CFB7FDD0EBE4}" destId="{EB7E54D6-F37E-44BC-AD2E-DDF194DB12E3}" srcOrd="0" destOrd="0" presId="urn:microsoft.com/office/officeart/2005/8/layout/process5"/>
    <dgm:cxn modelId="{03699440-8508-4E5B-8E0A-40D7A7DAFA2D}" type="presOf" srcId="{7A833578-B1B5-49C9-9308-DBA648795577}" destId="{A2DCBD0E-EF46-476A-B97C-ABD65BDBB709}" srcOrd="0" destOrd="0" presId="urn:microsoft.com/office/officeart/2005/8/layout/process5"/>
    <dgm:cxn modelId="{C0CBDFFC-0AB0-4A4A-BF38-25D372C5DA42}" type="presParOf" srcId="{EB7E54D6-F37E-44BC-AD2E-DDF194DB12E3}" destId="{7D7114BC-D8F8-481A-838F-23ECAE029D63}" srcOrd="0" destOrd="0" presId="urn:microsoft.com/office/officeart/2005/8/layout/process5"/>
    <dgm:cxn modelId="{906583B8-85DE-457D-B1C2-2139E4F90CBF}" type="presParOf" srcId="{EB7E54D6-F37E-44BC-AD2E-DDF194DB12E3}" destId="{D208F705-80EB-4497-AFE0-C725CFAEC3CB}" srcOrd="1" destOrd="0" presId="urn:microsoft.com/office/officeart/2005/8/layout/process5"/>
    <dgm:cxn modelId="{4E9D1D14-D3BB-416E-A1CF-8585922C30A3}" type="presParOf" srcId="{D208F705-80EB-4497-AFE0-C725CFAEC3CB}" destId="{992BC674-7582-49D5-8726-106E8611F4B8}" srcOrd="0" destOrd="0" presId="urn:microsoft.com/office/officeart/2005/8/layout/process5"/>
    <dgm:cxn modelId="{1EEFDB6D-DE84-4479-8E05-7F96E5260EEE}" type="presParOf" srcId="{EB7E54D6-F37E-44BC-AD2E-DDF194DB12E3}" destId="{E15CEE76-9B27-467C-854D-FCA7F27F34D6}" srcOrd="2" destOrd="0" presId="urn:microsoft.com/office/officeart/2005/8/layout/process5"/>
    <dgm:cxn modelId="{28AE2EC7-E622-4E41-8764-9DDBD9F97D70}" type="presParOf" srcId="{EB7E54D6-F37E-44BC-AD2E-DDF194DB12E3}" destId="{EF6B4FAB-3D04-4158-95EF-227DF6340CF4}" srcOrd="3" destOrd="0" presId="urn:microsoft.com/office/officeart/2005/8/layout/process5"/>
    <dgm:cxn modelId="{03640A12-E001-4B20-9250-A93874393930}" type="presParOf" srcId="{EF6B4FAB-3D04-4158-95EF-227DF6340CF4}" destId="{223EC677-8A0A-436D-9319-566485052487}" srcOrd="0" destOrd="0" presId="urn:microsoft.com/office/officeart/2005/8/layout/process5"/>
    <dgm:cxn modelId="{D36876DA-7231-4326-9A80-B1636C9F8BA1}" type="presParOf" srcId="{EB7E54D6-F37E-44BC-AD2E-DDF194DB12E3}" destId="{8445D2E6-9835-422A-A02F-D46600D134B1}" srcOrd="4" destOrd="0" presId="urn:microsoft.com/office/officeart/2005/8/layout/process5"/>
    <dgm:cxn modelId="{D36EBDA3-27BC-47FA-BA2C-E7B1F9F7887A}" type="presParOf" srcId="{EB7E54D6-F37E-44BC-AD2E-DDF194DB12E3}" destId="{6D954FA5-937D-405E-853E-34A2122DED98}" srcOrd="5" destOrd="0" presId="urn:microsoft.com/office/officeart/2005/8/layout/process5"/>
    <dgm:cxn modelId="{2D5D87C5-00E6-4505-98DF-92CB56D81A13}" type="presParOf" srcId="{6D954FA5-937D-405E-853E-34A2122DED98}" destId="{1C792A2E-825C-43C6-BF44-A7677E113B91}" srcOrd="0" destOrd="0" presId="urn:microsoft.com/office/officeart/2005/8/layout/process5"/>
    <dgm:cxn modelId="{2F739C77-2EBF-4E69-AEE9-830DE8423706}" type="presParOf" srcId="{EB7E54D6-F37E-44BC-AD2E-DDF194DB12E3}" destId="{A2DCBD0E-EF46-476A-B97C-ABD65BDBB709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49E1C-0EC2-48A2-852B-E01C13E0E322}">
      <dsp:nvSpPr>
        <dsp:cNvPr id="0" name=""/>
        <dsp:cNvSpPr/>
      </dsp:nvSpPr>
      <dsp:spPr>
        <a:xfrm>
          <a:off x="4177589" y="1201403"/>
          <a:ext cx="3655908" cy="292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748"/>
              </a:lnTo>
              <a:lnTo>
                <a:pt x="3655908" y="166748"/>
              </a:lnTo>
              <a:lnTo>
                <a:pt x="3655908" y="29228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CA6E20-72A2-4A6C-9774-9D43FAD82AB4}">
      <dsp:nvSpPr>
        <dsp:cNvPr id="0" name=""/>
        <dsp:cNvSpPr/>
      </dsp:nvSpPr>
      <dsp:spPr>
        <a:xfrm>
          <a:off x="4177589" y="1201403"/>
          <a:ext cx="2209297" cy="292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748"/>
              </a:lnTo>
              <a:lnTo>
                <a:pt x="2209297" y="166748"/>
              </a:lnTo>
              <a:lnTo>
                <a:pt x="2209297" y="29228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F734D-32D1-4E23-A0C7-B2CD8665F971}">
      <dsp:nvSpPr>
        <dsp:cNvPr id="0" name=""/>
        <dsp:cNvSpPr/>
      </dsp:nvSpPr>
      <dsp:spPr>
        <a:xfrm>
          <a:off x="4177589" y="1201403"/>
          <a:ext cx="762686" cy="292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748"/>
              </a:lnTo>
              <a:lnTo>
                <a:pt x="762686" y="166748"/>
              </a:lnTo>
              <a:lnTo>
                <a:pt x="762686" y="29228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279D9-F2C4-4E48-8D32-3CF0E17F61CF}">
      <dsp:nvSpPr>
        <dsp:cNvPr id="0" name=""/>
        <dsp:cNvSpPr/>
      </dsp:nvSpPr>
      <dsp:spPr>
        <a:xfrm>
          <a:off x="3493665" y="1201403"/>
          <a:ext cx="683924" cy="292281"/>
        </a:xfrm>
        <a:custGeom>
          <a:avLst/>
          <a:gdLst/>
          <a:ahLst/>
          <a:cxnLst/>
          <a:rect l="0" t="0" r="0" b="0"/>
          <a:pathLst>
            <a:path>
              <a:moveTo>
                <a:pt x="683924" y="0"/>
              </a:moveTo>
              <a:lnTo>
                <a:pt x="683924" y="166748"/>
              </a:lnTo>
              <a:lnTo>
                <a:pt x="0" y="166748"/>
              </a:lnTo>
              <a:lnTo>
                <a:pt x="0" y="29228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D00BC0-8FB4-4AC9-AA94-65A7CB687156}">
      <dsp:nvSpPr>
        <dsp:cNvPr id="0" name=""/>
        <dsp:cNvSpPr/>
      </dsp:nvSpPr>
      <dsp:spPr>
        <a:xfrm>
          <a:off x="2047054" y="1201403"/>
          <a:ext cx="2130535" cy="292281"/>
        </a:xfrm>
        <a:custGeom>
          <a:avLst/>
          <a:gdLst/>
          <a:ahLst/>
          <a:cxnLst/>
          <a:rect l="0" t="0" r="0" b="0"/>
          <a:pathLst>
            <a:path>
              <a:moveTo>
                <a:pt x="2130535" y="0"/>
              </a:moveTo>
              <a:lnTo>
                <a:pt x="2130535" y="166748"/>
              </a:lnTo>
              <a:lnTo>
                <a:pt x="0" y="166748"/>
              </a:lnTo>
              <a:lnTo>
                <a:pt x="0" y="29228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E6C4D2-37FC-450F-9E96-D726FE19CB52}">
      <dsp:nvSpPr>
        <dsp:cNvPr id="0" name=""/>
        <dsp:cNvSpPr/>
      </dsp:nvSpPr>
      <dsp:spPr>
        <a:xfrm>
          <a:off x="600443" y="1201403"/>
          <a:ext cx="3577146" cy="292281"/>
        </a:xfrm>
        <a:custGeom>
          <a:avLst/>
          <a:gdLst/>
          <a:ahLst/>
          <a:cxnLst/>
          <a:rect l="0" t="0" r="0" b="0"/>
          <a:pathLst>
            <a:path>
              <a:moveTo>
                <a:pt x="3577146" y="0"/>
              </a:moveTo>
              <a:lnTo>
                <a:pt x="3577146" y="166748"/>
              </a:lnTo>
              <a:lnTo>
                <a:pt x="0" y="166748"/>
              </a:lnTo>
              <a:lnTo>
                <a:pt x="0" y="29228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BADFA-7856-4067-B990-120A18DD2DDC}">
      <dsp:nvSpPr>
        <dsp:cNvPr id="0" name=""/>
        <dsp:cNvSpPr/>
      </dsp:nvSpPr>
      <dsp:spPr>
        <a:xfrm>
          <a:off x="3579816" y="603630"/>
          <a:ext cx="1195546" cy="5977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Components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3579816" y="603630"/>
        <a:ext cx="1195546" cy="597773"/>
      </dsp:txXfrm>
    </dsp:sp>
    <dsp:sp modelId="{FB9DB190-6619-4253-BF03-6D700D12F394}">
      <dsp:nvSpPr>
        <dsp:cNvPr id="0" name=""/>
        <dsp:cNvSpPr/>
      </dsp:nvSpPr>
      <dsp:spPr>
        <a:xfrm>
          <a:off x="2670" y="1493684"/>
          <a:ext cx="1195546" cy="5977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solidFill>
                <a:schemeClr val="tx1"/>
              </a:solidFill>
            </a:rPr>
            <a:t>Acceleration sensor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2670" y="1493684"/>
        <a:ext cx="1195546" cy="597773"/>
      </dsp:txXfrm>
    </dsp:sp>
    <dsp:sp modelId="{E0CB6379-124A-4D37-8DB8-59D5A2D221DD}">
      <dsp:nvSpPr>
        <dsp:cNvPr id="0" name=""/>
        <dsp:cNvSpPr/>
      </dsp:nvSpPr>
      <dsp:spPr>
        <a:xfrm>
          <a:off x="1449281" y="1493684"/>
          <a:ext cx="1195546" cy="5977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smtClean="0">
              <a:solidFill>
                <a:schemeClr val="tx1"/>
              </a:solidFill>
            </a:rPr>
            <a:t>Microcontroller</a:t>
          </a:r>
          <a:endParaRPr lang="en-US" sz="1200" b="0" kern="1200" dirty="0">
            <a:solidFill>
              <a:schemeClr val="tx1"/>
            </a:solidFill>
          </a:endParaRPr>
        </a:p>
      </dsp:txBody>
      <dsp:txXfrm>
        <a:off x="1449281" y="1493684"/>
        <a:ext cx="1195546" cy="597773"/>
      </dsp:txXfrm>
    </dsp:sp>
    <dsp:sp modelId="{EDCF438B-73D3-4495-BBAD-950DBA6D5826}">
      <dsp:nvSpPr>
        <dsp:cNvPr id="0" name=""/>
        <dsp:cNvSpPr/>
      </dsp:nvSpPr>
      <dsp:spPr>
        <a:xfrm>
          <a:off x="2895892" y="1493684"/>
          <a:ext cx="1195546" cy="5977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Infrared diode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2895892" y="1493684"/>
        <a:ext cx="1195546" cy="597773"/>
      </dsp:txXfrm>
    </dsp:sp>
    <dsp:sp modelId="{E51B0418-39DB-4951-831D-A2C25083B976}">
      <dsp:nvSpPr>
        <dsp:cNvPr id="0" name=""/>
        <dsp:cNvSpPr/>
      </dsp:nvSpPr>
      <dsp:spPr>
        <a:xfrm>
          <a:off x="4342503" y="1493684"/>
          <a:ext cx="1195546" cy="5977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Lithium Battery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4342503" y="1493684"/>
        <a:ext cx="1195546" cy="597773"/>
      </dsp:txXfrm>
    </dsp:sp>
    <dsp:sp modelId="{214870C6-6C80-4481-9C48-49D5B3D6AF1A}">
      <dsp:nvSpPr>
        <dsp:cNvPr id="0" name=""/>
        <dsp:cNvSpPr/>
      </dsp:nvSpPr>
      <dsp:spPr>
        <a:xfrm>
          <a:off x="5789114" y="1493684"/>
          <a:ext cx="1195546" cy="5977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/>
              </a:solidFill>
            </a:rPr>
            <a:t>Semiconductor chip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5789114" y="1493684"/>
        <a:ext cx="1195546" cy="597773"/>
      </dsp:txXfrm>
    </dsp:sp>
    <dsp:sp modelId="{4A1FBD43-EB9E-4269-8DDD-F134549E5072}">
      <dsp:nvSpPr>
        <dsp:cNvPr id="0" name=""/>
        <dsp:cNvSpPr/>
      </dsp:nvSpPr>
      <dsp:spPr>
        <a:xfrm>
          <a:off x="7235725" y="1493684"/>
          <a:ext cx="1195546" cy="5977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Overhead Transceiver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7235725" y="1493684"/>
        <a:ext cx="1195546" cy="5977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114BC-D8F8-481A-838F-23ECAE029D63}">
      <dsp:nvSpPr>
        <dsp:cNvPr id="0" name=""/>
        <dsp:cNvSpPr/>
      </dsp:nvSpPr>
      <dsp:spPr>
        <a:xfrm>
          <a:off x="3857" y="612049"/>
          <a:ext cx="1686613" cy="10119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LED on one side with sensor on the other side</a:t>
          </a:r>
          <a:endParaRPr lang="en-US" sz="15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33497" y="641689"/>
        <a:ext cx="1627333" cy="952688"/>
      </dsp:txXfrm>
    </dsp:sp>
    <dsp:sp modelId="{D208F705-80EB-4497-AFE0-C725CFAEC3CB}">
      <dsp:nvSpPr>
        <dsp:cNvPr id="0" name=""/>
        <dsp:cNvSpPr/>
      </dsp:nvSpPr>
      <dsp:spPr>
        <a:xfrm>
          <a:off x="1838892" y="908893"/>
          <a:ext cx="357562" cy="4182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838892" y="992549"/>
        <a:ext cx="250293" cy="250968"/>
      </dsp:txXfrm>
    </dsp:sp>
    <dsp:sp modelId="{E15CEE76-9B27-467C-854D-FCA7F27F34D6}">
      <dsp:nvSpPr>
        <dsp:cNvPr id="0" name=""/>
        <dsp:cNvSpPr/>
      </dsp:nvSpPr>
      <dsp:spPr>
        <a:xfrm>
          <a:off x="2365116" y="612049"/>
          <a:ext cx="1686613" cy="10119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Force resistor on the bottom of the cup</a:t>
          </a:r>
          <a:endParaRPr lang="en-US" sz="15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2394756" y="641689"/>
        <a:ext cx="1627333" cy="952688"/>
      </dsp:txXfrm>
    </dsp:sp>
    <dsp:sp modelId="{EF6B4FAB-3D04-4158-95EF-227DF6340CF4}">
      <dsp:nvSpPr>
        <dsp:cNvPr id="0" name=""/>
        <dsp:cNvSpPr/>
      </dsp:nvSpPr>
      <dsp:spPr>
        <a:xfrm>
          <a:off x="4200151" y="908893"/>
          <a:ext cx="357562" cy="4182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4200151" y="992549"/>
        <a:ext cx="250293" cy="250968"/>
      </dsp:txXfrm>
    </dsp:sp>
    <dsp:sp modelId="{8445D2E6-9835-422A-A02F-D46600D134B1}">
      <dsp:nvSpPr>
        <dsp:cNvPr id="0" name=""/>
        <dsp:cNvSpPr/>
      </dsp:nvSpPr>
      <dsp:spPr>
        <a:xfrm>
          <a:off x="4726375" y="612049"/>
          <a:ext cx="1686613" cy="10119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Wireless device in the base</a:t>
          </a:r>
          <a:endParaRPr lang="en-US" sz="15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4756015" y="641689"/>
        <a:ext cx="1627333" cy="952688"/>
      </dsp:txXfrm>
    </dsp:sp>
    <dsp:sp modelId="{6D954FA5-937D-405E-853E-34A2122DED98}">
      <dsp:nvSpPr>
        <dsp:cNvPr id="0" name=""/>
        <dsp:cNvSpPr/>
      </dsp:nvSpPr>
      <dsp:spPr>
        <a:xfrm>
          <a:off x="6561410" y="908893"/>
          <a:ext cx="357562" cy="4182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6561410" y="992549"/>
        <a:ext cx="250293" cy="250968"/>
      </dsp:txXfrm>
    </dsp:sp>
    <dsp:sp modelId="{A2DCBD0E-EF46-476A-B97C-ABD65BDBB709}">
      <dsp:nvSpPr>
        <dsp:cNvPr id="0" name=""/>
        <dsp:cNvSpPr/>
      </dsp:nvSpPr>
      <dsp:spPr>
        <a:xfrm>
          <a:off x="7087633" y="612049"/>
          <a:ext cx="1686613" cy="10119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App in mobile device</a:t>
          </a:r>
          <a:endParaRPr lang="en-US" sz="15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7117273" y="641689"/>
        <a:ext cx="1627333" cy="9526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>
              <a:latin typeface="Lucida Sans Unicode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D7B9B1D2-2261-4941-939E-194145098AC9}" type="datetime1">
              <a:rPr lang="de-DE">
                <a:latin typeface="Lucida Sans Unicode"/>
              </a:rPr>
              <a:pPr>
                <a:defRPr/>
              </a:pPr>
              <a:t>22.06.2018</a:t>
            </a:fld>
            <a:endParaRPr lang="de-DE" dirty="0">
              <a:latin typeface="Lucida Sans Unicode"/>
            </a:endParaRP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>
              <a:latin typeface="Lucida Sans Unicode"/>
            </a:endParaRPr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EDE8FCEE-038B-0640-96CC-B32152B56CCE}" type="slidenum">
              <a:rPr lang="de-DE">
                <a:latin typeface="Lucida Sans Unicode"/>
              </a:rPr>
              <a:pPr>
                <a:defRPr/>
              </a:pPr>
              <a:t>‹#›</a:t>
            </a:fld>
            <a:endParaRPr lang="de-DE" dirty="0"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2549483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22.06.2018</a:t>
            </a:fld>
            <a:endParaRPr lang="de-DE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486566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first version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  <a:sym typeface="Wingdings" panose="05000000000000000000" pitchFamily="2" charset="2"/>
              </a:rPr>
              <a:t> 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for initial data collection but was not fit for day-to-day use.</a:t>
            </a:r>
          </a:p>
          <a:p>
            <a:r>
              <a:rPr lang="en-US" sz="11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second prototype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  <a:sym typeface="Wingdings" panose="05000000000000000000" pitchFamily="2" charset="2"/>
              </a:rPr>
              <a:t> 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embedded the </a:t>
            </a:r>
            <a:r>
              <a:rPr lang="en-US" sz="11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MediaCup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 hardware at the bottom of a coffee cup. </a:t>
            </a:r>
          </a:p>
          <a:p>
            <a:r>
              <a:rPr lang="en-US" sz="11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third prototype 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  <a:sym typeface="Wingdings" panose="05000000000000000000" pitchFamily="2" charset="2"/>
              </a:rPr>
              <a:t> 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the hardware mounted in the rubber base of the HUC99 coffee cup, allowing removal so that the cup can be </a:t>
            </a:r>
            <a:r>
              <a:rPr lang="en-US" sz="11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dishwashed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.</a:t>
            </a:r>
            <a:endParaRPr lang="en-US" sz="1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22.06.2018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6247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flipping the food package upside down.</a:t>
            </a:r>
            <a:r>
              <a:rPr lang="en-US" baseline="0" dirty="0" smtClean="0"/>
              <a:t> the liquid food is trapped inside the capacitor gap of the LC tank and acts as the dielectric</a:t>
            </a:r>
          </a:p>
          <a:p>
            <a:r>
              <a:rPr lang="en-US" baseline="0" dirty="0" smtClean="0"/>
              <a:t>material. The LC tank’s </a:t>
            </a:r>
            <a:r>
              <a:rPr lang="en-US" baseline="0" dirty="0" err="1" smtClean="0"/>
              <a:t>fres</a:t>
            </a:r>
            <a:r>
              <a:rPr lang="en-US" baseline="0" dirty="0" smtClean="0"/>
              <a:t>, is determined by the dielectric constant of the liquid food.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22.06.2018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5385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en-GB" noProof="0" dirty="0" err="1" smtClean="0"/>
              <a:t>Textmasterformat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GB" noProof="0" dirty="0" err="1" smtClean="0"/>
              <a:t>Titelmasterformat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durch</a:t>
            </a:r>
            <a:r>
              <a:rPr lang="en-GB" noProof="0" dirty="0" smtClean="0"/>
              <a:t> </a:t>
            </a:r>
            <a:r>
              <a:rPr lang="en-GB" noProof="0" dirty="0" err="1" smtClean="0"/>
              <a:t>Klicken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en-GB" noProof="0" dirty="0" err="1" smtClean="0"/>
              <a:t>Textmasterformat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chemeClr val="tx1"/>
                </a:solidFill>
                <a:latin typeface="Lucida Sans Unicode"/>
              </a:defRPr>
            </a:lvl1pPr>
          </a:lstStyle>
          <a:p>
            <a:r>
              <a:rPr lang="en-GB" noProof="0" dirty="0" err="1" smtClean="0"/>
              <a:t>Titelmasterformat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durch</a:t>
            </a:r>
            <a:r>
              <a:rPr lang="en-GB" noProof="0" dirty="0" smtClean="0"/>
              <a:t> </a:t>
            </a:r>
            <a:r>
              <a:rPr lang="en-GB" noProof="0" dirty="0" err="1" smtClean="0"/>
              <a:t>Klicken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auto">
          <a:xfrm>
            <a:off x="0" y="685800"/>
            <a:ext cx="9144000" cy="6170612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2pPr>
            <a:lvl3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3pPr>
            <a:lvl4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4pPr>
            <a:lvl5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5pPr>
          </a:lstStyle>
          <a:p>
            <a:pPr lvl="0"/>
            <a:r>
              <a:rPr lang="en-GB" noProof="0" dirty="0" err="1" smtClean="0"/>
              <a:t>Textmasterformat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FFFFFF"/>
                </a:solidFill>
                <a:latin typeface="Lucida Sans Unicode"/>
              </a:defRPr>
            </a:lvl1pPr>
          </a:lstStyle>
          <a:p>
            <a:r>
              <a:rPr lang="en-GB" noProof="0" dirty="0" err="1" smtClean="0"/>
              <a:t>Titelmasterformat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durch</a:t>
            </a:r>
            <a:r>
              <a:rPr lang="en-GB" noProof="0" dirty="0" smtClean="0"/>
              <a:t> </a:t>
            </a:r>
            <a:r>
              <a:rPr lang="en-GB" noProof="0" dirty="0" err="1" smtClean="0"/>
              <a:t>Klicken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685800"/>
            <a:ext cx="9144000" cy="6170612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FFFFFF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Tabellenplatzhalter 4"/>
          <p:cNvSpPr>
            <a:spLocks noGrp="1"/>
          </p:cNvSpPr>
          <p:nvPr>
            <p:ph type="tbl" sz="quarter" idx="10" hasCustomPrompt="1"/>
          </p:nvPr>
        </p:nvSpPr>
        <p:spPr>
          <a:xfrm>
            <a:off x="604839" y="1143000"/>
            <a:ext cx="7932737" cy="4648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FontTx/>
              <a:buNone/>
              <a:defRPr sz="1200">
                <a:solidFill>
                  <a:schemeClr val="accent3"/>
                </a:solidFill>
                <a:latin typeface="Lucida Sans Unicode"/>
              </a:defRPr>
            </a:lvl1pPr>
          </a:lstStyle>
          <a:p>
            <a:r>
              <a:rPr lang="de-DE" dirty="0" smtClean="0"/>
              <a:t>Tabellentext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2514600"/>
            <a:ext cx="8537574" cy="32004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3" name="Bildplatzhalter 8"/>
          <p:cNvSpPr>
            <a:spLocks noGrp="1"/>
          </p:cNvSpPr>
          <p:nvPr>
            <p:ph type="pic" sz="quarter" idx="12"/>
          </p:nvPr>
        </p:nvSpPr>
        <p:spPr>
          <a:xfrm>
            <a:off x="2" y="1143000"/>
            <a:ext cx="9143998" cy="13716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4343400"/>
            <a:ext cx="8537574" cy="13716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0" y="1143000"/>
            <a:ext cx="9144000" cy="32004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4343400"/>
            <a:ext cx="8537574" cy="13716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04838" y="1143000"/>
            <a:ext cx="4800600" cy="32004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004_EIT_001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-3357"/>
            <a:ext cx="9144000" cy="6858000"/>
          </a:xfrm>
          <a:prstGeom prst="rect">
            <a:avLst/>
          </a:prstGeom>
        </p:spPr>
      </p:pic>
      <p:cxnSp>
        <p:nvCxnSpPr>
          <p:cNvPr id="29" name="Gerade Verbindung 28"/>
          <p:cNvCxnSpPr/>
          <p:nvPr/>
        </p:nvCxnSpPr>
        <p:spPr bwMode="auto">
          <a:xfrm>
            <a:off x="-990600" y="43449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auto">
          <a:xfrm>
            <a:off x="-990600" y="16017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auto">
          <a:xfrm>
            <a:off x="-990600" y="3429000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 bwMode="auto">
          <a:xfrm>
            <a:off x="-990600" y="4799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auto">
          <a:xfrm>
            <a:off x="-990600" y="2513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auto">
          <a:xfrm>
            <a:off x="-990600" y="11445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auto">
          <a:xfrm>
            <a:off x="-990600" y="6873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45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8537575" y="2"/>
            <a:ext cx="454025" cy="1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50800" bIns="0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fld id="{14250F2A-FD75-C648-9881-23847D42C43D}" type="slidenum">
              <a:rPr lang="de-DE" sz="800" b="1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pPr algn="l">
                <a:spcBef>
                  <a:spcPct val="50000"/>
                </a:spcBef>
                <a:defRPr/>
              </a:pPr>
              <a:t>‹#›</a:t>
            </a:fld>
            <a:endParaRPr lang="de-DE" dirty="0">
              <a:solidFill>
                <a:schemeClr val="tx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7" name="Text Box 47"/>
          <p:cNvSpPr txBox="1">
            <a:spLocks noChangeArrowheads="1"/>
          </p:cNvSpPr>
          <p:nvPr/>
        </p:nvSpPr>
        <p:spPr bwMode="auto">
          <a:xfrm>
            <a:off x="7623175" y="0"/>
            <a:ext cx="914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50800" bIns="0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de-DE" sz="800" b="1" dirty="0" smtClean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t>00.00.2009</a:t>
            </a:r>
            <a:endParaRPr lang="de-DE" dirty="0">
              <a:solidFill>
                <a:schemeClr val="tx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8" name="Text Box 48"/>
          <p:cNvSpPr txBox="1">
            <a:spLocks noChangeArrowheads="1"/>
          </p:cNvSpPr>
          <p:nvPr/>
        </p:nvSpPr>
        <p:spPr bwMode="auto">
          <a:xfrm>
            <a:off x="5715000" y="2"/>
            <a:ext cx="2019300" cy="1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50800" rIns="0" bIns="0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de-DE" sz="800" dirty="0" smtClean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t> OVGU Präsentation</a:t>
            </a:r>
            <a:endParaRPr lang="de-DE" sz="800" dirty="0">
              <a:solidFill>
                <a:schemeClr val="tx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21" name="Line 46"/>
          <p:cNvSpPr>
            <a:spLocks noChangeShapeType="1"/>
          </p:cNvSpPr>
          <p:nvPr/>
        </p:nvSpPr>
        <p:spPr bwMode="auto">
          <a:xfrm>
            <a:off x="8537575" y="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 dirty="0"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66" r:id="rId3"/>
    <p:sldLayoutId id="2147483667" r:id="rId4"/>
    <p:sldLayoutId id="2147483668" r:id="rId5"/>
    <p:sldLayoutId id="2147483670" r:id="rId6"/>
    <p:sldLayoutId id="2147483660" r:id="rId7"/>
    <p:sldLayoutId id="2147483661" r:id="rId8"/>
    <p:sldLayoutId id="2147483671" r:id="rId9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+mj-lt"/>
          <a:ea typeface="+mj-ea"/>
          <a:cs typeface="+mj-cs"/>
          <a:sym typeface="Lucida Grande" charset="0"/>
        </a:defRPr>
      </a:lvl1pPr>
      <a:lvl2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2pPr>
      <a:lvl3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3pPr>
      <a:lvl4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4pPr>
      <a:lvl5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5pPr>
      <a:lvl6pPr marL="4572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6pPr>
      <a:lvl7pPr marL="9144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7pPr>
      <a:lvl8pPr marL="13716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8pPr>
      <a:lvl9pPr marL="18288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9pPr>
    </p:titleStyle>
    <p:bodyStyle>
      <a:lvl1pPr marL="742950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2"/>
          </a:solidFill>
          <a:latin typeface="+mn-lt"/>
          <a:ea typeface="+mn-ea"/>
          <a:cs typeface="+mn-cs"/>
          <a:sym typeface="Lucida Grande" charset="0"/>
        </a:defRPr>
      </a:lvl1pPr>
      <a:lvl2pPr marL="1150938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2pPr>
      <a:lvl3pPr marL="15589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3pPr>
      <a:lvl4pPr marL="19653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4pPr>
      <a:lvl5pPr marL="23733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5pPr>
      <a:lvl6pPr marL="28305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6pPr>
      <a:lvl7pPr marL="32877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7pPr>
      <a:lvl8pPr marL="37449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8pPr>
      <a:lvl9pPr marL="42021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chool.berkeley.edu/" TargetMode="External"/><Relationship Id="rId2" Type="http://schemas.openxmlformats.org/officeDocument/2006/relationships/hyperlink" Target="https://www.entrepreneur.com/article/234653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004_EIT_0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el 3"/>
          <p:cNvSpPr txBox="1">
            <a:spLocks/>
          </p:cNvSpPr>
          <p:nvPr/>
        </p:nvSpPr>
        <p:spPr bwMode="auto">
          <a:xfrm>
            <a:off x="536575" y="2501900"/>
            <a:ext cx="8001000" cy="18415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5080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838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0" cap="none" spc="0" normalizeH="0" baseline="0" noProof="0" dirty="0" smtClean="0">
              <a:ln>
                <a:noFill/>
              </a:ln>
              <a:solidFill>
                <a:srgbClr val="7A003F"/>
              </a:solidFill>
              <a:effectLst/>
              <a:uLnTx/>
              <a:uFillTx/>
              <a:latin typeface="Lucida Sans Unicode"/>
              <a:ea typeface="+mj-ea"/>
              <a:cs typeface="+mj-cs"/>
              <a:sym typeface="Lucida Grande" charset="0"/>
            </a:endParaRPr>
          </a:p>
          <a:p>
            <a:pPr marL="0" marR="0" lvl="0" indent="0" algn="l" defTabSz="838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0" cap="none" spc="0" normalizeH="0" baseline="0" noProof="0" dirty="0" smtClean="0">
              <a:ln>
                <a:noFill/>
              </a:ln>
              <a:solidFill>
                <a:srgbClr val="7A003F"/>
              </a:solidFill>
              <a:effectLst/>
              <a:uLnTx/>
              <a:uFillTx/>
              <a:latin typeface="Lucida Sans Unicode"/>
              <a:ea typeface="+mj-ea"/>
              <a:cs typeface="+mj-cs"/>
              <a:sym typeface="Lucida Grande" charset="0"/>
            </a:endParaRPr>
          </a:p>
          <a:p>
            <a:pPr marL="0" marR="0" lvl="0" indent="0" algn="l" defTabSz="838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b="1" kern="0" dirty="0" smtClean="0">
              <a:latin typeface="Lucida Sans Unicode"/>
              <a:ea typeface="+mj-ea"/>
              <a:cs typeface="+mj-cs"/>
              <a:sym typeface="Lucida Grande" charset="0"/>
            </a:endParaRPr>
          </a:p>
          <a:p>
            <a:pPr marL="0" marR="0" lvl="0" indent="0" algn="l" defTabSz="838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Lucida Sans Unicode"/>
                <a:ea typeface="+mj-ea"/>
                <a:cs typeface="+mj-cs"/>
                <a:sym typeface="Lucida Grande" charset="0"/>
              </a:rPr>
              <a:t>Current Technologies</a:t>
            </a:r>
            <a:endParaRPr kumimoji="0" lang="de-DE" sz="24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Lucida Sans Unicode"/>
              <a:ea typeface="+mj-ea"/>
              <a:cs typeface="+mj-cs"/>
              <a:sym typeface="Lucida Grande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9143998" cy="364490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GB" dirty="0" smtClean="0"/>
              <a:t>Coffee Cup </a:t>
            </a:r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smtClean="0"/>
              <a:t>Represent the context information: Location, Temperature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Media Cup</a:t>
            </a:r>
            <a:endParaRPr lang="en-GB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xmlns="" id="{53B7CA67-300C-4414-9A19-F685F3585D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2134964"/>
              </p:ext>
            </p:extLst>
          </p:nvPr>
        </p:nvGraphicFramePr>
        <p:xfrm>
          <a:off x="304676" y="1189451"/>
          <a:ext cx="8433942" cy="2736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732623"/>
            <a:ext cx="5734019" cy="22434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48309" y="6070569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Fig.1. Media cup Prototypes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04676" y="6365773"/>
            <a:ext cx="9143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/>
              <a:t>Hans-W. </a:t>
            </a:r>
            <a:r>
              <a:rPr lang="en-US" sz="1100" dirty="0" err="1" smtClean="0"/>
              <a:t>Gellersen</a:t>
            </a:r>
            <a:r>
              <a:rPr lang="en-US" sz="1100" dirty="0" smtClean="0"/>
              <a:t> et </a:t>
            </a:r>
            <a:r>
              <a:rPr lang="en-US" sz="1100" dirty="0"/>
              <a:t>al. The </a:t>
            </a:r>
            <a:r>
              <a:rPr lang="en-US" sz="1100" dirty="0" err="1" smtClean="0"/>
              <a:t>MediaCup</a:t>
            </a:r>
            <a:r>
              <a:rPr lang="en-US" sz="1100" dirty="0" smtClean="0"/>
              <a:t>: Awareness </a:t>
            </a:r>
            <a:r>
              <a:rPr lang="en-US" sz="1100" dirty="0"/>
              <a:t>Technology embedded in an Everyday </a:t>
            </a:r>
            <a:r>
              <a:rPr lang="en-US" sz="1100" dirty="0" smtClean="0"/>
              <a:t>Object in </a:t>
            </a:r>
            <a:r>
              <a:rPr lang="en-US" sz="1100" dirty="0" err="1" smtClean="0"/>
              <a:t>Telecooperation</a:t>
            </a:r>
            <a:r>
              <a:rPr lang="en-US" sz="1100" dirty="0" smtClean="0"/>
              <a:t> office, Karlsruhe, Germany, 2001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7034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" y="1143000"/>
            <a:ext cx="8938983" cy="364490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dirty="0" smtClean="0"/>
              <a:t>Sensing the quality of liquid in fluidic package</a:t>
            </a:r>
          </a:p>
          <a:p>
            <a:pPr marL="863600" indent="-28575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 smtClean="0"/>
              <a:t>Based on changes in capacitance</a:t>
            </a:r>
          </a:p>
          <a:p>
            <a:pPr marL="863600" indent="22225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Resonance frequency shifts of the LC tank via an inductive reader </a:t>
            </a:r>
          </a:p>
          <a:p>
            <a:pPr marL="1143000" indent="171450">
              <a:spcBef>
                <a:spcPts val="1000"/>
              </a:spcBef>
              <a:buNone/>
            </a:pPr>
            <a:r>
              <a:rPr lang="en-US" dirty="0" smtClean="0">
                <a:sym typeface="Wingdings" panose="05000000000000000000" pitchFamily="2" charset="2"/>
              </a:rPr>
              <a:t>LC tank as wireless-resonant sensor</a:t>
            </a:r>
          </a:p>
          <a:p>
            <a:pPr marL="1714500" indent="-285750">
              <a:spcBef>
                <a:spcPts val="100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sym typeface="Wingdings" panose="05000000000000000000" pitchFamily="2" charset="2"/>
              </a:rPr>
              <a:t>Passive operation without power consumption</a:t>
            </a:r>
            <a:endParaRPr lang="en-US" dirty="0" smtClean="0"/>
          </a:p>
          <a:p>
            <a:pPr marL="86360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Cap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470038"/>
            <a:ext cx="2926825" cy="26357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93008" y="6117234"/>
            <a:ext cx="26387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Fig.2. Design of a wireless “smart cap”</a:t>
            </a:r>
            <a:endParaRPr lang="en-US" sz="1100" dirty="0"/>
          </a:p>
        </p:txBody>
      </p:sp>
      <p:sp>
        <p:nvSpPr>
          <p:cNvPr id="12" name="Right Arrow 11"/>
          <p:cNvSpPr/>
          <p:nvPr/>
        </p:nvSpPr>
        <p:spPr bwMode="auto">
          <a:xfrm>
            <a:off x="1217960" y="2420888"/>
            <a:ext cx="288032" cy="21602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6378844"/>
            <a:ext cx="89644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/>
              <a:t>Sung-</a:t>
            </a:r>
            <a:r>
              <a:rPr lang="en-US" sz="1100" dirty="0" err="1"/>
              <a:t>Yueh</a:t>
            </a:r>
            <a:r>
              <a:rPr lang="en-US" sz="1100" dirty="0"/>
              <a:t> </a:t>
            </a:r>
            <a:r>
              <a:rPr lang="en-US" sz="1100" dirty="0" smtClean="0"/>
              <a:t>Wu et al. </a:t>
            </a:r>
            <a:r>
              <a:rPr lang="en-US" sz="1100" dirty="0">
                <a:solidFill>
                  <a:srgbClr val="111111"/>
                </a:solidFill>
                <a:latin typeface="Roboto"/>
              </a:rPr>
              <a:t>3D-printed microelectronics for integrated circuitry and passive wireless </a:t>
            </a:r>
            <a:r>
              <a:rPr lang="en-US" sz="1100" dirty="0" smtClean="0">
                <a:solidFill>
                  <a:srgbClr val="111111"/>
                </a:solidFill>
                <a:latin typeface="Roboto"/>
              </a:rPr>
              <a:t>sensors in </a:t>
            </a:r>
            <a:r>
              <a:rPr lang="en-US" sz="1100" dirty="0">
                <a:latin typeface="AdvOT46dcae81"/>
              </a:rPr>
              <a:t>Microsystems </a:t>
            </a:r>
            <a:r>
              <a:rPr lang="en-US" sz="1100" dirty="0" smtClean="0">
                <a:latin typeface="AdvOT46dcae81"/>
              </a:rPr>
              <a:t>&amp; </a:t>
            </a:r>
            <a:r>
              <a:rPr lang="en-US" sz="1100" dirty="0" err="1" smtClean="0">
                <a:latin typeface="AdvOT46dcae81"/>
              </a:rPr>
              <a:t>Nanoengineering</a:t>
            </a:r>
            <a:r>
              <a:rPr lang="en-US" sz="1100" dirty="0" smtClean="0">
                <a:latin typeface="AdvOT46dcae81"/>
              </a:rPr>
              <a:t>, USA,2015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4394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LC resonant circuit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Cap (Design)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1173286"/>
            <a:ext cx="5353798" cy="52490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5856" y="6490854"/>
            <a:ext cx="5569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Fig.3. (a) smart cap with milk package, (b) LC circuit diagram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872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en-US" dirty="0" smtClean="0"/>
              <a:t>Smart Cup </a:t>
            </a:r>
            <a:r>
              <a:rPr lang="en-US" dirty="0" smtClean="0">
                <a:sym typeface="Wingdings" panose="05000000000000000000" pitchFamily="2" charset="2"/>
              </a:rPr>
              <a:t> amount of liquid, type of beverage</a:t>
            </a:r>
          </a:p>
          <a:p>
            <a:pPr marL="1028700" indent="-28575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sym typeface="Wingdings" panose="05000000000000000000" pitchFamily="2" charset="2"/>
              </a:rPr>
              <a:t>Information on the side</a:t>
            </a:r>
          </a:p>
          <a:p>
            <a:pPr marL="1028700" indent="-28575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sym typeface="Wingdings" panose="05000000000000000000" pitchFamily="2" charset="2"/>
              </a:rPr>
              <a:t>Mobile app track every sip</a:t>
            </a:r>
          </a:p>
          <a:p>
            <a:pPr marL="1028700" indent="-28575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sym typeface="Wingdings" panose="05000000000000000000" pitchFamily="2" charset="2"/>
              </a:rPr>
              <a:t>Turns blue  Hydration</a:t>
            </a:r>
          </a:p>
          <a:p>
            <a:pPr marL="628650" indent="0">
              <a:spcBef>
                <a:spcPts val="1400"/>
              </a:spcBef>
              <a:buNone/>
            </a:pPr>
            <a:r>
              <a:rPr lang="en-US" dirty="0" smtClean="0">
                <a:sym typeface="Wingdings" panose="05000000000000000000" pitchFamily="2" charset="2"/>
              </a:rPr>
              <a:t>Only track water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Vessyl</a:t>
            </a:r>
            <a:endParaRPr lang="en-US" dirty="0"/>
          </a:p>
        </p:txBody>
      </p:sp>
      <p:sp>
        <p:nvSpPr>
          <p:cNvPr id="4" name="Multiply 3"/>
          <p:cNvSpPr/>
          <p:nvPr/>
        </p:nvSpPr>
        <p:spPr bwMode="auto">
          <a:xfrm>
            <a:off x="409056" y="2708920"/>
            <a:ext cx="432048" cy="504056"/>
          </a:xfrm>
          <a:prstGeom prst="mathMultiply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756" y="3212976"/>
            <a:ext cx="5353794" cy="29919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70323" y="6273913"/>
            <a:ext cx="5748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Fig.4. </a:t>
            </a:r>
            <a:r>
              <a:rPr lang="en-US" sz="1200" dirty="0" err="1" smtClean="0"/>
              <a:t>Vessyl</a:t>
            </a:r>
            <a:r>
              <a:rPr lang="en-US" sz="1200" dirty="0" smtClean="0"/>
              <a:t> smart cup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148309" y="6535523"/>
            <a:ext cx="6192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http://hiconsumption.com/2014/06/vessyl-smart-cup/</a:t>
            </a:r>
          </a:p>
        </p:txBody>
      </p:sp>
    </p:spTree>
    <p:extLst>
      <p:ext uri="{BB962C8B-B14F-4D97-AF65-F5344CB8AC3E}">
        <p14:creationId xmlns:p14="http://schemas.microsoft.com/office/powerpoint/2010/main" val="228200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Smart cup </a:t>
            </a:r>
            <a:r>
              <a:rPr lang="en-US" dirty="0" smtClean="0">
                <a:sym typeface="Wingdings" panose="05000000000000000000" pitchFamily="2" charset="2"/>
              </a:rPr>
              <a:t> track the consumption of common beverages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Berkeley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52935049"/>
              </p:ext>
            </p:extLst>
          </p:nvPr>
        </p:nvGraphicFramePr>
        <p:xfrm>
          <a:off x="179512" y="1268760"/>
          <a:ext cx="8778105" cy="2236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frcmTfHxga (1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3419" y="3356992"/>
            <a:ext cx="5856312" cy="329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7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4716014" cy="364490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dirty="0" smtClean="0"/>
              <a:t>Smart mug </a:t>
            </a:r>
            <a:r>
              <a:rPr lang="en-US" dirty="0" smtClean="0">
                <a:sym typeface="Wingdings" panose="05000000000000000000" pitchFamily="2" charset="2"/>
              </a:rPr>
              <a:t> the perfect temperature </a:t>
            </a:r>
          </a:p>
          <a:p>
            <a:pPr>
              <a:spcBef>
                <a:spcPts val="1000"/>
              </a:spcBef>
            </a:pPr>
            <a:r>
              <a:rPr lang="en-US" dirty="0" smtClean="0">
                <a:sym typeface="Wingdings" panose="05000000000000000000" pitchFamily="2" charset="2"/>
              </a:rPr>
              <a:t>Material: fine bone china</a:t>
            </a:r>
          </a:p>
          <a:p>
            <a:pPr marL="350520" indent="0">
              <a:spcBef>
                <a:spcPts val="1000"/>
              </a:spcBef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863600" indent="-28575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en-US" dirty="0" smtClean="0">
                <a:sym typeface="Wingdings" panose="05000000000000000000" pitchFamily="2" charset="2"/>
              </a:rPr>
              <a:t>Wireless charging</a:t>
            </a:r>
            <a:endParaRPr lang="en-US" dirty="0" smtClean="0"/>
          </a:p>
          <a:p>
            <a:pPr marL="863600" indent="-28575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en-US" dirty="0" smtClean="0">
                <a:sym typeface="Wingdings" panose="05000000000000000000" pitchFamily="2" charset="2"/>
              </a:rPr>
              <a:t>Dishwasher Safe</a:t>
            </a:r>
          </a:p>
          <a:p>
            <a:pPr marL="863600" indent="-28575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en-US" dirty="0" smtClean="0">
                <a:sym typeface="Wingdings" panose="05000000000000000000" pitchFamily="2" charset="2"/>
              </a:rPr>
              <a:t>Automatic switch off</a:t>
            </a:r>
          </a:p>
          <a:p>
            <a:pPr marL="863600" indent="-28575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en-US" dirty="0" smtClean="0">
                <a:sym typeface="Wingdings" panose="05000000000000000000" pitchFamily="2" charset="2"/>
              </a:rPr>
              <a:t>Mug’s base remains cool while</a:t>
            </a:r>
          </a:p>
          <a:p>
            <a:pPr marL="577850" indent="279400">
              <a:spcBef>
                <a:spcPts val="1000"/>
              </a:spcBef>
              <a:buNone/>
              <a:tabLst>
                <a:tab pos="857250" algn="l"/>
              </a:tabLst>
            </a:pPr>
            <a:r>
              <a:rPr lang="en-US" dirty="0" smtClean="0">
                <a:sym typeface="Wingdings" panose="05000000000000000000" pitchFamily="2" charset="2"/>
              </a:rPr>
              <a:t>keeping the liquid hot</a:t>
            </a:r>
          </a:p>
          <a:p>
            <a:pPr marL="863600" indent="-285750">
              <a:spcBef>
                <a:spcPts val="1000"/>
              </a:spcBef>
              <a:buFont typeface="Wingdings" panose="05000000000000000000" pitchFamily="2" charset="2"/>
              <a:buChar char="ü"/>
              <a:tabLst>
                <a:tab pos="857250" algn="l"/>
              </a:tabLst>
            </a:pPr>
            <a:r>
              <a:rPr lang="en-US" dirty="0" err="1" smtClean="0">
                <a:sym typeface="Wingdings" panose="05000000000000000000" pitchFamily="2" charset="2"/>
              </a:rPr>
              <a:t>Glowstone</a:t>
            </a:r>
            <a:r>
              <a:rPr lang="en-US" dirty="0" smtClean="0">
                <a:sym typeface="Wingdings" panose="05000000000000000000" pitchFamily="2" charset="2"/>
              </a:rPr>
              <a:t> app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Glowstone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84589" y="6389784"/>
            <a:ext cx="3452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Fig.5. </a:t>
            </a:r>
            <a:r>
              <a:rPr lang="en-US" sz="1200" dirty="0" err="1" smtClean="0"/>
              <a:t>Glowstone</a:t>
            </a:r>
            <a:r>
              <a:rPr lang="en-US" sz="1200" dirty="0" smtClean="0"/>
              <a:t> smart mug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4"/>
          <a:stretch/>
        </p:blipFill>
        <p:spPr>
          <a:xfrm>
            <a:off x="4860032" y="919957"/>
            <a:ext cx="4182324" cy="54638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73180" y="6596390"/>
            <a:ext cx="30963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http://www.dailymail.co.uk</a:t>
            </a:r>
          </a:p>
        </p:txBody>
      </p:sp>
    </p:spTree>
    <p:extLst>
      <p:ext uri="{BB962C8B-B14F-4D97-AF65-F5344CB8AC3E}">
        <p14:creationId xmlns:p14="http://schemas.microsoft.com/office/powerpoint/2010/main" val="324156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de-DE" dirty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quarter" idx="10"/>
          </p:nvPr>
        </p:nvSpPr>
        <p:spPr>
          <a:xfrm>
            <a:off x="0" y="1143000"/>
            <a:ext cx="90364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Hans-W. </a:t>
            </a:r>
            <a:r>
              <a:rPr lang="en-US" sz="1600" dirty="0" err="1" smtClean="0"/>
              <a:t>Gellersen</a:t>
            </a:r>
            <a:r>
              <a:rPr lang="en-US" sz="1600" dirty="0" smtClean="0"/>
              <a:t> et al. The </a:t>
            </a:r>
            <a:r>
              <a:rPr lang="en-US" sz="1600" dirty="0" err="1" smtClean="0"/>
              <a:t>MediaCup</a:t>
            </a:r>
            <a:r>
              <a:rPr lang="en-US" sz="1600" dirty="0" smtClean="0"/>
              <a:t>: Awareness Technology embedded in an Everyday Object in </a:t>
            </a:r>
            <a:r>
              <a:rPr lang="en-US" sz="1600" dirty="0" err="1" smtClean="0"/>
              <a:t>Telecooperation</a:t>
            </a:r>
            <a:r>
              <a:rPr lang="en-US" sz="1600" dirty="0" smtClean="0"/>
              <a:t> office, Karlsruhe, Germany, 2001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Sung-</a:t>
            </a:r>
            <a:r>
              <a:rPr lang="en-US" sz="1600" dirty="0" err="1"/>
              <a:t>Yueh</a:t>
            </a:r>
            <a:r>
              <a:rPr lang="en-US" sz="1600" dirty="0"/>
              <a:t> Wu et al. </a:t>
            </a:r>
            <a:r>
              <a:rPr lang="en-US" sz="1600" dirty="0">
                <a:solidFill>
                  <a:srgbClr val="111111"/>
                </a:solidFill>
                <a:latin typeface="Roboto"/>
              </a:rPr>
              <a:t>3D-printed microelectronics for integrated circuitry and passive wireless sensors in </a:t>
            </a:r>
            <a:r>
              <a:rPr lang="en-US" sz="1600" dirty="0">
                <a:latin typeface="AdvOT46dcae81"/>
              </a:rPr>
              <a:t>Microsystems &amp; </a:t>
            </a:r>
            <a:r>
              <a:rPr lang="en-US" sz="1600" dirty="0" err="1">
                <a:latin typeface="AdvOT46dcae81"/>
              </a:rPr>
              <a:t>Nanoengineering</a:t>
            </a:r>
            <a:r>
              <a:rPr lang="en-US" sz="1600" dirty="0">
                <a:latin typeface="AdvOT46dcae81"/>
              </a:rPr>
              <a:t>, USA,2015</a:t>
            </a:r>
            <a:endParaRPr lang="en-US" sz="1600" dirty="0"/>
          </a:p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www.entrepreneur.com/article/234653</a:t>
            </a:r>
            <a:endParaRPr lang="en-US" sz="1600" dirty="0" smtClean="0"/>
          </a:p>
          <a:p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www.ischool.berkeley.edu</a:t>
            </a:r>
            <a:endParaRPr lang="en-US" sz="1600" dirty="0" smtClean="0"/>
          </a:p>
          <a:p>
            <a:r>
              <a:rPr lang="en-US" sz="1600" dirty="0"/>
              <a:t>https://www.glowstone.tech/the-mug/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467544" y="2924944"/>
            <a:ext cx="8605837" cy="457200"/>
          </a:xfrm>
        </p:spPr>
        <p:txBody>
          <a:bodyPr/>
          <a:lstStyle/>
          <a:p>
            <a:r>
              <a:rPr lang="en-GB" sz="3200" dirty="0" smtClean="0">
                <a:solidFill>
                  <a:srgbClr val="000000"/>
                </a:solidFill>
              </a:rPr>
              <a:t>Thank you for your attention!</a:t>
            </a:r>
            <a:br>
              <a:rPr lang="en-GB" sz="3200" dirty="0" smtClean="0">
                <a:solidFill>
                  <a:srgbClr val="000000"/>
                </a:solidFill>
              </a:rPr>
            </a:br>
            <a:r>
              <a:rPr lang="en-GB" dirty="0" smtClean="0">
                <a:solidFill>
                  <a:srgbClr val="000000"/>
                </a:solidFill>
              </a:rPr>
              <a:t>					</a:t>
            </a:r>
            <a:r>
              <a:rPr lang="en-GB" sz="2800" dirty="0" smtClean="0">
                <a:solidFill>
                  <a:srgbClr val="000000"/>
                </a:solidFill>
              </a:rPr>
              <a:t>Any questions?</a:t>
            </a:r>
            <a:endParaRPr lang="en-GB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vgu_EIT">
  <a:themeElements>
    <a:clrScheme name="Benutzerdefiniert 29">
      <a:dk1>
        <a:srgbClr val="000000"/>
      </a:dk1>
      <a:lt1>
        <a:srgbClr val="FFFFFF"/>
      </a:lt1>
      <a:dk2>
        <a:srgbClr val="75B726"/>
      </a:dk2>
      <a:lt2>
        <a:srgbClr val="5D8EA6"/>
      </a:lt2>
      <a:accent1>
        <a:srgbClr val="7A003F"/>
      </a:accent1>
      <a:accent2>
        <a:srgbClr val="75B726"/>
      </a:accent2>
      <a:accent3>
        <a:srgbClr val="FFFFFF"/>
      </a:accent3>
      <a:accent4>
        <a:srgbClr val="000000"/>
      </a:accent4>
      <a:accent5>
        <a:srgbClr val="97C98A"/>
      </a:accent5>
      <a:accent6>
        <a:srgbClr val="75B726"/>
      </a:accent6>
      <a:hlink>
        <a:srgbClr val="7A003F"/>
      </a:hlink>
      <a:folHlink>
        <a:srgbClr val="F39100"/>
      </a:folHlink>
    </a:clrScheme>
    <a:fontScheme name="Musterseite">
      <a:majorFont>
        <a:latin typeface="Lucida Grande"/>
        <a:ea typeface="ヒラギノ角ゴ Pro W3"/>
        <a:cs typeface="ヒラギノ角ゴ Pro W3"/>
      </a:majorFont>
      <a:minorFont>
        <a:latin typeface="Lucida Sans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lnDef>
  </a:objectDefaults>
  <a:extraClrSchemeLst>
    <a:extraClrScheme>
      <a:clrScheme name="Musterseite 1">
        <a:dk1>
          <a:srgbClr val="000000"/>
        </a:dk1>
        <a:lt1>
          <a:srgbClr val="FFFFFF"/>
        </a:lt1>
        <a:dk2>
          <a:srgbClr val="3C3C3C"/>
        </a:dk2>
        <a:lt2>
          <a:srgbClr val="808080"/>
        </a:lt2>
        <a:accent1>
          <a:srgbClr val="A7171A"/>
        </a:accent1>
        <a:accent2>
          <a:srgbClr val="642C29"/>
        </a:accent2>
        <a:accent3>
          <a:srgbClr val="FFFFFF"/>
        </a:accent3>
        <a:accent4>
          <a:srgbClr val="000000"/>
        </a:accent4>
        <a:accent5>
          <a:srgbClr val="D0ABAB"/>
        </a:accent5>
        <a:accent6>
          <a:srgbClr val="5A2724"/>
        </a:accent6>
        <a:hlink>
          <a:srgbClr val="C31924"/>
        </a:hlink>
        <a:folHlink>
          <a:srgbClr val="DBC1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Ovgu_EIT</Template>
  <TotalTime>260</TotalTime>
  <Words>427</Words>
  <Application>Microsoft Office PowerPoint</Application>
  <PresentationFormat>On-screen Show (4:3)</PresentationFormat>
  <Paragraphs>68</Paragraphs>
  <Slides>9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Ovgu_EIT</vt:lpstr>
      <vt:lpstr>PowerPoint Presentation</vt:lpstr>
      <vt:lpstr>Media Cup</vt:lpstr>
      <vt:lpstr>Smart Cap</vt:lpstr>
      <vt:lpstr>Smart Cap (Design)</vt:lpstr>
      <vt:lpstr>Vessyl</vt:lpstr>
      <vt:lpstr>Berkeley</vt:lpstr>
      <vt:lpstr>Glowstone</vt:lpstr>
      <vt:lpstr>References</vt:lpstr>
      <vt:lpstr>Thank you for your attention!      Any questions?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Mona Ellerau</dc:creator>
  <cp:lastModifiedBy>Bahar</cp:lastModifiedBy>
  <cp:revision>56</cp:revision>
  <cp:lastPrinted>2009-04-03T10:08:54Z</cp:lastPrinted>
  <dcterms:created xsi:type="dcterms:W3CDTF">2017-06-20T09:54:00Z</dcterms:created>
  <dcterms:modified xsi:type="dcterms:W3CDTF">2018-06-22T12:40:10Z</dcterms:modified>
</cp:coreProperties>
</file>